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8"/>
  </p:notesMasterIdLst>
  <p:sldIdLst>
    <p:sldId id="256" r:id="rId3"/>
    <p:sldId id="322" r:id="rId4"/>
    <p:sldId id="323" r:id="rId5"/>
    <p:sldId id="306" r:id="rId6"/>
    <p:sldId id="307" r:id="rId7"/>
    <p:sldId id="262" r:id="rId8"/>
    <p:sldId id="310" r:id="rId9"/>
    <p:sldId id="308" r:id="rId10"/>
    <p:sldId id="294" r:id="rId11"/>
    <p:sldId id="311" r:id="rId12"/>
    <p:sldId id="312" r:id="rId13"/>
    <p:sldId id="313" r:id="rId14"/>
    <p:sldId id="314" r:id="rId15"/>
    <p:sldId id="317" r:id="rId16"/>
    <p:sldId id="318" r:id="rId17"/>
    <p:sldId id="319" r:id="rId18"/>
    <p:sldId id="320" r:id="rId19"/>
    <p:sldId id="321" r:id="rId20"/>
    <p:sldId id="287" r:id="rId21"/>
    <p:sldId id="288" r:id="rId22"/>
    <p:sldId id="289" r:id="rId23"/>
    <p:sldId id="325" r:id="rId24"/>
    <p:sldId id="326" r:id="rId25"/>
    <p:sldId id="315" r:id="rId26"/>
    <p:sldId id="316" r:id="rId27"/>
  </p:sldIdLst>
  <p:sldSz cx="12190413" cy="6859588"/>
  <p:notesSz cx="6858000" cy="9144000"/>
  <p:defaultTextStyle>
    <a:defPPr>
      <a:defRPr lang="ru-RU"/>
    </a:defPPr>
    <a:lvl1pPr marL="0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7076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94152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41228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88304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35381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82458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529533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76610" algn="l" defTabSz="1294152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61" d="100"/>
          <a:sy n="61" d="100"/>
        </p:scale>
        <p:origin x="996" y="114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1T13:37:09.906" idx="1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9ABA0C-0D15-45D8-A732-9DBC0D682DF9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5B7E198-1482-467E-8991-219DB95D5E5D}">
      <dgm:prSet/>
      <dgm:spPr/>
      <dgm:t>
        <a:bodyPr/>
        <a:lstStyle/>
        <a:p>
          <a:pPr rtl="0"/>
          <a:r>
            <a:rPr lang="ru-RU" b="1" dirty="0" err="1" smtClean="0">
              <a:latin typeface="Garamond" panose="02020404030301010803" pitchFamily="18" charset="0"/>
            </a:rPr>
            <a:t>Wertikal</a:t>
          </a:r>
          <a:r>
            <a:rPr lang="ru-RU" b="1" dirty="0" smtClean="0">
              <a:latin typeface="Garamond" panose="02020404030301010803" pitchFamily="18" charset="0"/>
            </a:rPr>
            <a:t> </a:t>
          </a:r>
          <a:r>
            <a:rPr lang="ru-RU" b="1" dirty="0" err="1" smtClean="0">
              <a:latin typeface="Garamond" panose="02020404030301010803" pitchFamily="18" charset="0"/>
            </a:rPr>
            <a:t>ok</a:t>
          </a:r>
          <a:r>
            <a:rPr lang="ru-RU" b="1" dirty="0" smtClean="0">
              <a:latin typeface="Garamond" panose="02020404030301010803" pitchFamily="18" charset="0"/>
            </a:rPr>
            <a:t> </a:t>
          </a:r>
          <a:endParaRPr lang="ru-RU" b="1" dirty="0">
            <a:latin typeface="Garamond" panose="02020404030301010803" pitchFamily="18" charset="0"/>
          </a:endParaRPr>
        </a:p>
      </dgm:t>
    </dgm:pt>
    <dgm:pt modelId="{A5748C2C-0699-4D26-A083-84BE6A1A9230}" type="parTrans" cxnId="{252DC17D-5823-4B0A-BD89-20DC2BAB8806}">
      <dgm:prSet/>
      <dgm:spPr/>
      <dgm:t>
        <a:bodyPr/>
        <a:lstStyle/>
        <a:p>
          <a:endParaRPr lang="ru-RU"/>
        </a:p>
      </dgm:t>
    </dgm:pt>
    <dgm:pt modelId="{84813E5F-8B9B-4660-9CCE-ACFB9D32894A}" type="sibTrans" cxnId="{252DC17D-5823-4B0A-BD89-20DC2BAB8806}">
      <dgm:prSet/>
      <dgm:spPr/>
      <dgm:t>
        <a:bodyPr/>
        <a:lstStyle/>
        <a:p>
          <a:endParaRPr lang="ru-RU"/>
        </a:p>
      </dgm:t>
    </dgm:pt>
    <dgm:pt modelId="{6B51114F-6C9C-4A3D-979E-4ECC123F301E}" type="pres">
      <dgm:prSet presAssocID="{5A9ABA0C-0D15-45D8-A732-9DBC0D682DF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372F47-036A-44B7-A456-99D8A78CEEE0}" type="pres">
      <dgm:prSet presAssocID="{B5B7E198-1482-467E-8991-219DB95D5E5D}" presName="circ1TxSh" presStyleLbl="vennNode1" presStyleIdx="0" presStyleCnt="1"/>
      <dgm:spPr/>
      <dgm:t>
        <a:bodyPr/>
        <a:lstStyle/>
        <a:p>
          <a:endParaRPr lang="ru-RU"/>
        </a:p>
      </dgm:t>
    </dgm:pt>
  </dgm:ptLst>
  <dgm:cxnLst>
    <dgm:cxn modelId="{252DC17D-5823-4B0A-BD89-20DC2BAB8806}" srcId="{5A9ABA0C-0D15-45D8-A732-9DBC0D682DF9}" destId="{B5B7E198-1482-467E-8991-219DB95D5E5D}" srcOrd="0" destOrd="0" parTransId="{A5748C2C-0699-4D26-A083-84BE6A1A9230}" sibTransId="{84813E5F-8B9B-4660-9CCE-ACFB9D32894A}"/>
    <dgm:cxn modelId="{3DD2E774-A18F-49DF-852A-DDB699C6E375}" type="presOf" srcId="{B5B7E198-1482-467E-8991-219DB95D5E5D}" destId="{BB372F47-036A-44B7-A456-99D8A78CEEE0}" srcOrd="0" destOrd="0" presId="urn:microsoft.com/office/officeart/2005/8/layout/venn1"/>
    <dgm:cxn modelId="{33FC6EC9-7E2C-49B3-858A-80BE28AA16F3}" type="presOf" srcId="{5A9ABA0C-0D15-45D8-A732-9DBC0D682DF9}" destId="{6B51114F-6C9C-4A3D-979E-4ECC123F301E}" srcOrd="0" destOrd="0" presId="urn:microsoft.com/office/officeart/2005/8/layout/venn1"/>
    <dgm:cxn modelId="{E0652AA5-8C74-4BC2-982C-D44FBF4CF6A3}" type="presParOf" srcId="{6B51114F-6C9C-4A3D-979E-4ECC123F301E}" destId="{BB372F47-036A-44B7-A456-99D8A78CEEE0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9ABA0C-0D15-45D8-A732-9DBC0D682DF9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B7E198-1482-467E-8991-219DB95D5E5D}">
      <dgm:prSet/>
      <dgm:spPr/>
      <dgm:t>
        <a:bodyPr/>
        <a:lstStyle/>
        <a:p>
          <a:pPr rtl="0"/>
          <a:r>
            <a:rPr lang="ru-RU" b="1" dirty="0" err="1" smtClean="0">
              <a:latin typeface="Garamond" panose="02020404030301010803" pitchFamily="18" charset="0"/>
            </a:rPr>
            <a:t>Frontal</a:t>
          </a:r>
          <a:r>
            <a:rPr lang="ru-RU" b="1" dirty="0" smtClean="0">
              <a:latin typeface="Garamond" panose="02020404030301010803" pitchFamily="18" charset="0"/>
            </a:rPr>
            <a:t> </a:t>
          </a:r>
          <a:r>
            <a:rPr lang="ru-RU" b="1" dirty="0" err="1" smtClean="0">
              <a:latin typeface="Garamond" panose="02020404030301010803" pitchFamily="18" charset="0"/>
            </a:rPr>
            <a:t>ok</a:t>
          </a:r>
          <a:r>
            <a:rPr lang="ru-RU" b="1" dirty="0" smtClean="0">
              <a:latin typeface="Garamond" panose="02020404030301010803" pitchFamily="18" charset="0"/>
            </a:rPr>
            <a:t> </a:t>
          </a:r>
          <a:endParaRPr lang="ru-RU" b="1" dirty="0">
            <a:latin typeface="Garamond" panose="02020404030301010803" pitchFamily="18" charset="0"/>
          </a:endParaRPr>
        </a:p>
      </dgm:t>
    </dgm:pt>
    <dgm:pt modelId="{A5748C2C-0699-4D26-A083-84BE6A1A9230}" type="parTrans" cxnId="{252DC17D-5823-4B0A-BD89-20DC2BAB8806}">
      <dgm:prSet/>
      <dgm:spPr/>
      <dgm:t>
        <a:bodyPr/>
        <a:lstStyle/>
        <a:p>
          <a:endParaRPr lang="ru-RU"/>
        </a:p>
      </dgm:t>
    </dgm:pt>
    <dgm:pt modelId="{84813E5F-8B9B-4660-9CCE-ACFB9D32894A}" type="sibTrans" cxnId="{252DC17D-5823-4B0A-BD89-20DC2BAB8806}">
      <dgm:prSet/>
      <dgm:spPr/>
      <dgm:t>
        <a:bodyPr/>
        <a:lstStyle/>
        <a:p>
          <a:endParaRPr lang="ru-RU"/>
        </a:p>
      </dgm:t>
    </dgm:pt>
    <dgm:pt modelId="{6B51114F-6C9C-4A3D-979E-4ECC123F301E}" type="pres">
      <dgm:prSet presAssocID="{5A9ABA0C-0D15-45D8-A732-9DBC0D682DF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372F47-036A-44B7-A456-99D8A78CEEE0}" type="pres">
      <dgm:prSet presAssocID="{B5B7E198-1482-467E-8991-219DB95D5E5D}" presName="circ1TxSh" presStyleLbl="vennNode1" presStyleIdx="0" presStyleCnt="1"/>
      <dgm:spPr/>
      <dgm:t>
        <a:bodyPr/>
        <a:lstStyle/>
        <a:p>
          <a:endParaRPr lang="ru-RU"/>
        </a:p>
      </dgm:t>
    </dgm:pt>
  </dgm:ptLst>
  <dgm:cxnLst>
    <dgm:cxn modelId="{4DFDCB3D-0964-4678-9953-7D074DEB04A9}" type="presOf" srcId="{5A9ABA0C-0D15-45D8-A732-9DBC0D682DF9}" destId="{6B51114F-6C9C-4A3D-979E-4ECC123F301E}" srcOrd="0" destOrd="0" presId="urn:microsoft.com/office/officeart/2005/8/layout/venn1"/>
    <dgm:cxn modelId="{252DC17D-5823-4B0A-BD89-20DC2BAB8806}" srcId="{5A9ABA0C-0D15-45D8-A732-9DBC0D682DF9}" destId="{B5B7E198-1482-467E-8991-219DB95D5E5D}" srcOrd="0" destOrd="0" parTransId="{A5748C2C-0699-4D26-A083-84BE6A1A9230}" sibTransId="{84813E5F-8B9B-4660-9CCE-ACFB9D32894A}"/>
    <dgm:cxn modelId="{79EA47E4-A3BE-431D-957E-B6291970BF3E}" type="presOf" srcId="{B5B7E198-1482-467E-8991-219DB95D5E5D}" destId="{BB372F47-036A-44B7-A456-99D8A78CEEE0}" srcOrd="0" destOrd="0" presId="urn:microsoft.com/office/officeart/2005/8/layout/venn1"/>
    <dgm:cxn modelId="{C8B81F2B-247E-4A4F-9297-DA3622D26C0D}" type="presParOf" srcId="{6B51114F-6C9C-4A3D-979E-4ECC123F301E}" destId="{BB372F47-036A-44B7-A456-99D8A78CEEE0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72F47-036A-44B7-A456-99D8A78CEEE0}">
      <dsp:nvSpPr>
        <dsp:cNvPr id="0" name=""/>
        <dsp:cNvSpPr/>
      </dsp:nvSpPr>
      <dsp:spPr>
        <a:xfrm>
          <a:off x="650386" y="0"/>
          <a:ext cx="2088232" cy="20882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err="1" smtClean="0">
              <a:latin typeface="Garamond" panose="02020404030301010803" pitchFamily="18" charset="0"/>
            </a:rPr>
            <a:t>Wertikal</a:t>
          </a:r>
          <a:r>
            <a:rPr lang="ru-RU" sz="3200" b="1" kern="1200" dirty="0" smtClean="0">
              <a:latin typeface="Garamond" panose="02020404030301010803" pitchFamily="18" charset="0"/>
            </a:rPr>
            <a:t> </a:t>
          </a:r>
          <a:r>
            <a:rPr lang="ru-RU" sz="3200" b="1" kern="1200" dirty="0" err="1" smtClean="0">
              <a:latin typeface="Garamond" panose="02020404030301010803" pitchFamily="18" charset="0"/>
            </a:rPr>
            <a:t>ok</a:t>
          </a:r>
          <a:r>
            <a:rPr lang="ru-RU" sz="3200" b="1" kern="1200" dirty="0" smtClean="0">
              <a:latin typeface="Garamond" panose="02020404030301010803" pitchFamily="18" charset="0"/>
            </a:rPr>
            <a:t> </a:t>
          </a:r>
          <a:endParaRPr lang="ru-RU" sz="3200" b="1" kern="1200" dirty="0">
            <a:latin typeface="Garamond" panose="02020404030301010803" pitchFamily="18" charset="0"/>
          </a:endParaRPr>
        </a:p>
      </dsp:txBody>
      <dsp:txXfrm>
        <a:off x="956200" y="305814"/>
        <a:ext cx="1476604" cy="1476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72F47-036A-44B7-A456-99D8A78CEEE0}">
      <dsp:nvSpPr>
        <dsp:cNvPr id="0" name=""/>
        <dsp:cNvSpPr/>
      </dsp:nvSpPr>
      <dsp:spPr>
        <a:xfrm>
          <a:off x="686390" y="0"/>
          <a:ext cx="3456384" cy="345638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755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200" b="1" kern="1200" dirty="0" err="1" smtClean="0">
              <a:latin typeface="Garamond" panose="02020404030301010803" pitchFamily="18" charset="0"/>
            </a:rPr>
            <a:t>Frontal</a:t>
          </a:r>
          <a:r>
            <a:rPr lang="ru-RU" sz="6200" b="1" kern="1200" dirty="0" smtClean="0">
              <a:latin typeface="Garamond" panose="02020404030301010803" pitchFamily="18" charset="0"/>
            </a:rPr>
            <a:t> </a:t>
          </a:r>
          <a:r>
            <a:rPr lang="ru-RU" sz="6200" b="1" kern="1200" dirty="0" err="1" smtClean="0">
              <a:latin typeface="Garamond" panose="02020404030301010803" pitchFamily="18" charset="0"/>
            </a:rPr>
            <a:t>ok</a:t>
          </a:r>
          <a:r>
            <a:rPr lang="ru-RU" sz="6200" b="1" kern="1200" dirty="0" smtClean="0">
              <a:latin typeface="Garamond" panose="02020404030301010803" pitchFamily="18" charset="0"/>
            </a:rPr>
            <a:t> </a:t>
          </a:r>
          <a:endParaRPr lang="ru-RU" sz="6200" b="1" kern="1200" dirty="0">
            <a:latin typeface="Garamond" panose="02020404030301010803" pitchFamily="18" charset="0"/>
          </a:endParaRPr>
        </a:p>
      </dsp:txBody>
      <dsp:txXfrm>
        <a:off x="1192566" y="506176"/>
        <a:ext cx="2444032" cy="244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162EA-F2B1-464A-9E7C-7B46ACC10059}" type="datetimeFigureOut">
              <a:rPr lang="ru-RU" smtClean="0"/>
              <a:t>13.10.2024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54536-3B4D-4DCC-B1DD-1848764A3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552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54536-3B4D-4DCC-B1DD-1848764A37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287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06" y="1122627"/>
            <a:ext cx="9142810" cy="2388153"/>
          </a:xfrm>
        </p:spPr>
        <p:txBody>
          <a:bodyPr anchor="b"/>
          <a:lstStyle>
            <a:lvl1pPr algn="ctr">
              <a:defRPr sz="8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06" y="3602872"/>
            <a:ext cx="9142810" cy="1656146"/>
          </a:xfrm>
        </p:spPr>
        <p:txBody>
          <a:bodyPr/>
          <a:lstStyle>
            <a:lvl1pPr marL="0" indent="0" algn="ctr">
              <a:buNone/>
              <a:defRPr sz="3400"/>
            </a:lvl1pPr>
            <a:lvl2pPr marL="645565" indent="0" algn="ctr">
              <a:buNone/>
              <a:defRPr sz="2800"/>
            </a:lvl2pPr>
            <a:lvl3pPr marL="1291130" indent="0" algn="ctr">
              <a:buNone/>
              <a:defRPr sz="2500"/>
            </a:lvl3pPr>
            <a:lvl4pPr marL="1936696" indent="0" algn="ctr">
              <a:buNone/>
              <a:defRPr sz="2300"/>
            </a:lvl4pPr>
            <a:lvl5pPr marL="2582261" indent="0" algn="ctr">
              <a:buNone/>
              <a:defRPr sz="2300"/>
            </a:lvl5pPr>
            <a:lvl6pPr marL="3227826" indent="0" algn="ctr">
              <a:buNone/>
              <a:defRPr sz="2300"/>
            </a:lvl6pPr>
            <a:lvl7pPr marL="3873392" indent="0" algn="ctr">
              <a:buNone/>
              <a:defRPr sz="2300"/>
            </a:lvl7pPr>
            <a:lvl8pPr marL="4518958" indent="0" algn="ctr">
              <a:buNone/>
              <a:defRPr sz="2300"/>
            </a:lvl8pPr>
            <a:lvl9pPr marL="5164523" indent="0" algn="ctr">
              <a:buNone/>
              <a:defRPr sz="23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9A527-5006-40AA-8392-BA944FA0CA7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5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6749BA-A4F5-4F81-91C3-33748FC11B7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9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46" y="1710146"/>
            <a:ext cx="10514231" cy="2853397"/>
          </a:xfrm>
        </p:spPr>
        <p:txBody>
          <a:bodyPr anchor="b"/>
          <a:lstStyle>
            <a:lvl1pPr>
              <a:defRPr sz="8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46" y="4590537"/>
            <a:ext cx="10514231" cy="1500534"/>
          </a:xfrm>
        </p:spPr>
        <p:txBody>
          <a:bodyPr/>
          <a:lstStyle>
            <a:lvl1pPr marL="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1pPr>
            <a:lvl2pPr marL="645565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9113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193669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58226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22782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387339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451895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16452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BFEC98-D9E0-4634-B5F5-2119D64D0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28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099" y="1826050"/>
            <a:ext cx="5180923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403" y="1826050"/>
            <a:ext cx="5180923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57792B-6813-4111-95E0-B543D9677F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72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4" y="365218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83" y="1681556"/>
            <a:ext cx="5157116" cy="82410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5565" indent="0">
              <a:buNone/>
              <a:defRPr sz="2800" b="1"/>
            </a:lvl2pPr>
            <a:lvl3pPr marL="1291130" indent="0">
              <a:buNone/>
              <a:defRPr sz="2500" b="1"/>
            </a:lvl3pPr>
            <a:lvl4pPr marL="1936696" indent="0">
              <a:buNone/>
              <a:defRPr sz="2300" b="1"/>
            </a:lvl4pPr>
            <a:lvl5pPr marL="2582261" indent="0">
              <a:buNone/>
              <a:defRPr sz="2300" b="1"/>
            </a:lvl5pPr>
            <a:lvl6pPr marL="3227826" indent="0">
              <a:buNone/>
              <a:defRPr sz="2300" b="1"/>
            </a:lvl6pPr>
            <a:lvl7pPr marL="3873392" indent="0">
              <a:buNone/>
              <a:defRPr sz="2300" b="1"/>
            </a:lvl7pPr>
            <a:lvl8pPr marL="4518958" indent="0">
              <a:buNone/>
              <a:defRPr sz="2300" b="1"/>
            </a:lvl8pPr>
            <a:lvl9pPr marL="5164523" indent="0">
              <a:buNone/>
              <a:defRPr sz="2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83" y="2505659"/>
            <a:ext cx="5157116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400" y="1681556"/>
            <a:ext cx="5182516" cy="824103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5565" indent="0">
              <a:buNone/>
              <a:defRPr sz="2800" b="1"/>
            </a:lvl2pPr>
            <a:lvl3pPr marL="1291130" indent="0">
              <a:buNone/>
              <a:defRPr sz="2500" b="1"/>
            </a:lvl3pPr>
            <a:lvl4pPr marL="1936696" indent="0">
              <a:buNone/>
              <a:defRPr sz="2300" b="1"/>
            </a:lvl4pPr>
            <a:lvl5pPr marL="2582261" indent="0">
              <a:buNone/>
              <a:defRPr sz="2300" b="1"/>
            </a:lvl5pPr>
            <a:lvl6pPr marL="3227826" indent="0">
              <a:buNone/>
              <a:defRPr sz="2300" b="1"/>
            </a:lvl6pPr>
            <a:lvl7pPr marL="3873392" indent="0">
              <a:buNone/>
              <a:defRPr sz="2300" b="1"/>
            </a:lvl7pPr>
            <a:lvl8pPr marL="4518958" indent="0">
              <a:buNone/>
              <a:defRPr sz="2300" b="1"/>
            </a:lvl8pPr>
            <a:lvl9pPr marL="5164523" indent="0">
              <a:buNone/>
              <a:defRPr sz="2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400" y="2505659"/>
            <a:ext cx="5182516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36FB6-1222-4F98-8A1E-AE4E40810E2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18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1C76F-B074-4470-BCF5-1B467E36A5F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68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6A55CE-22FF-4F43-8CD7-16DBA502CF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7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3" y="457309"/>
            <a:ext cx="3931727" cy="160057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6" y="987663"/>
            <a:ext cx="6171394" cy="4874753"/>
          </a:xfrm>
        </p:spPr>
        <p:txBody>
          <a:bodyPr/>
          <a:lstStyle>
            <a:lvl1pPr>
              <a:defRPr sz="45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3" y="2057877"/>
            <a:ext cx="3931727" cy="3812470"/>
          </a:xfrm>
        </p:spPr>
        <p:txBody>
          <a:bodyPr/>
          <a:lstStyle>
            <a:lvl1pPr marL="0" indent="0">
              <a:buNone/>
              <a:defRPr sz="2300"/>
            </a:lvl1pPr>
            <a:lvl2pPr marL="645565" indent="0">
              <a:buNone/>
              <a:defRPr sz="2100"/>
            </a:lvl2pPr>
            <a:lvl3pPr marL="1291130" indent="0">
              <a:buNone/>
              <a:defRPr sz="1600"/>
            </a:lvl3pPr>
            <a:lvl4pPr marL="1936696" indent="0">
              <a:buNone/>
              <a:defRPr sz="1400"/>
            </a:lvl4pPr>
            <a:lvl5pPr marL="2582261" indent="0">
              <a:buNone/>
              <a:defRPr sz="1400"/>
            </a:lvl5pPr>
            <a:lvl6pPr marL="3227826" indent="0">
              <a:buNone/>
              <a:defRPr sz="1400"/>
            </a:lvl6pPr>
            <a:lvl7pPr marL="3873392" indent="0">
              <a:buNone/>
              <a:defRPr sz="1400"/>
            </a:lvl7pPr>
            <a:lvl8pPr marL="4518958" indent="0">
              <a:buNone/>
              <a:defRPr sz="1400"/>
            </a:lvl8pPr>
            <a:lvl9pPr marL="5164523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1885BA-C5D4-444B-8544-ED5453FF122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187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83" y="457309"/>
            <a:ext cx="3931727" cy="160057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16" y="987663"/>
            <a:ext cx="6171394" cy="4874753"/>
          </a:xfrm>
        </p:spPr>
        <p:txBody>
          <a:bodyPr anchor="t"/>
          <a:lstStyle>
            <a:lvl1pPr marL="0" indent="0">
              <a:buNone/>
              <a:defRPr sz="4500"/>
            </a:lvl1pPr>
            <a:lvl2pPr marL="645565" indent="0">
              <a:buNone/>
              <a:defRPr sz="4000"/>
            </a:lvl2pPr>
            <a:lvl3pPr marL="1291130" indent="0">
              <a:buNone/>
              <a:defRPr sz="3400"/>
            </a:lvl3pPr>
            <a:lvl4pPr marL="1936696" indent="0">
              <a:buNone/>
              <a:defRPr sz="2800"/>
            </a:lvl4pPr>
            <a:lvl5pPr marL="2582261" indent="0">
              <a:buNone/>
              <a:defRPr sz="2800"/>
            </a:lvl5pPr>
            <a:lvl6pPr marL="3227826" indent="0">
              <a:buNone/>
              <a:defRPr sz="2800"/>
            </a:lvl6pPr>
            <a:lvl7pPr marL="3873392" indent="0">
              <a:buNone/>
              <a:defRPr sz="2800"/>
            </a:lvl7pPr>
            <a:lvl8pPr marL="4518958" indent="0">
              <a:buNone/>
              <a:defRPr sz="2800"/>
            </a:lvl8pPr>
            <a:lvl9pPr marL="5164523" indent="0">
              <a:buNone/>
              <a:defRPr sz="28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83" y="2057877"/>
            <a:ext cx="3931727" cy="3812470"/>
          </a:xfrm>
        </p:spPr>
        <p:txBody>
          <a:bodyPr/>
          <a:lstStyle>
            <a:lvl1pPr marL="0" indent="0">
              <a:buNone/>
              <a:defRPr sz="2300"/>
            </a:lvl1pPr>
            <a:lvl2pPr marL="645565" indent="0">
              <a:buNone/>
              <a:defRPr sz="2100"/>
            </a:lvl2pPr>
            <a:lvl3pPr marL="1291130" indent="0">
              <a:buNone/>
              <a:defRPr sz="1600"/>
            </a:lvl3pPr>
            <a:lvl4pPr marL="1936696" indent="0">
              <a:buNone/>
              <a:defRPr sz="1400"/>
            </a:lvl4pPr>
            <a:lvl5pPr marL="2582261" indent="0">
              <a:buNone/>
              <a:defRPr sz="1400"/>
            </a:lvl5pPr>
            <a:lvl6pPr marL="3227826" indent="0">
              <a:buNone/>
              <a:defRPr sz="1400"/>
            </a:lvl6pPr>
            <a:lvl7pPr marL="3873392" indent="0">
              <a:buNone/>
              <a:defRPr sz="1400"/>
            </a:lvl7pPr>
            <a:lvl8pPr marL="4518958" indent="0">
              <a:buNone/>
              <a:defRPr sz="1400"/>
            </a:lvl8pPr>
            <a:lvl9pPr marL="5164523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E8AC66-7754-40AB-B1E3-7E78AB7B50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74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BB143-85E6-4248-A6D6-49A4C6B98DC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71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71" y="365209"/>
            <a:ext cx="2628558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4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A2707-3492-4B8E-A0AB-08EA720DAA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840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527" y="274710"/>
            <a:ext cx="10971370" cy="58528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45A9C-90D6-49B4-95F4-A044E49F2F2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55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E9D4-18C8-4B74-B14B-98D0A1FC2AE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1BECF-7ABC-4035-BDED-6A711EE6CB6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3804" y="731690"/>
            <a:ext cx="8533291" cy="3475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5577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21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2"/>
            <a:ext cx="853329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980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60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3"/>
            <a:ext cx="10361851" cy="1362391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2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44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6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768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72111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653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8095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3537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513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40208" y="1662502"/>
            <a:ext cx="7458163" cy="470326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501543" y="1662502"/>
            <a:ext cx="7458163" cy="470326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350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22" indent="0">
              <a:buNone/>
              <a:defRPr sz="2400" b="1"/>
            </a:lvl2pPr>
            <a:lvl3pPr marL="1088444" indent="0">
              <a:buNone/>
              <a:defRPr sz="2100" b="1"/>
            </a:lvl3pPr>
            <a:lvl4pPr marL="1632666" indent="0">
              <a:buNone/>
              <a:defRPr sz="1900" b="1"/>
            </a:lvl4pPr>
            <a:lvl5pPr marL="2176890" indent="0">
              <a:buNone/>
              <a:defRPr sz="1900" b="1"/>
            </a:lvl5pPr>
            <a:lvl6pPr marL="2721113" indent="0">
              <a:buNone/>
              <a:defRPr sz="1900" b="1"/>
            </a:lvl6pPr>
            <a:lvl7pPr marL="3265336" indent="0">
              <a:buNone/>
              <a:defRPr sz="1900" b="1"/>
            </a:lvl7pPr>
            <a:lvl8pPr marL="3809558" indent="0">
              <a:buNone/>
              <a:defRPr sz="1900" b="1"/>
            </a:lvl8pPr>
            <a:lvl9pPr marL="4353781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521" y="2175381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5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22" indent="0">
              <a:buNone/>
              <a:defRPr sz="2400" b="1"/>
            </a:lvl2pPr>
            <a:lvl3pPr marL="1088444" indent="0">
              <a:buNone/>
              <a:defRPr sz="2100" b="1"/>
            </a:lvl3pPr>
            <a:lvl4pPr marL="1632666" indent="0">
              <a:buNone/>
              <a:defRPr sz="1900" b="1"/>
            </a:lvl4pPr>
            <a:lvl5pPr marL="2176890" indent="0">
              <a:buNone/>
              <a:defRPr sz="1900" b="1"/>
            </a:lvl5pPr>
            <a:lvl6pPr marL="2721113" indent="0">
              <a:buNone/>
              <a:defRPr sz="1900" b="1"/>
            </a:lvl6pPr>
            <a:lvl7pPr marL="3265336" indent="0">
              <a:buNone/>
              <a:defRPr sz="1900" b="1"/>
            </a:lvl7pPr>
            <a:lvl8pPr marL="3809558" indent="0">
              <a:buNone/>
              <a:defRPr sz="1900" b="1"/>
            </a:lvl8pPr>
            <a:lvl9pPr marL="4353781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565" y="2175381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6108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04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57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4" y="273116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4" y="1435435"/>
            <a:ext cx="4010562" cy="4692149"/>
          </a:xfrm>
        </p:spPr>
        <p:txBody>
          <a:bodyPr/>
          <a:lstStyle>
            <a:lvl1pPr marL="0" indent="0">
              <a:buNone/>
              <a:defRPr sz="1600"/>
            </a:lvl1pPr>
            <a:lvl2pPr marL="544222" indent="0">
              <a:buNone/>
              <a:defRPr sz="1400"/>
            </a:lvl2pPr>
            <a:lvl3pPr marL="1088444" indent="0">
              <a:buNone/>
              <a:defRPr sz="1200"/>
            </a:lvl3pPr>
            <a:lvl4pPr marL="1632666" indent="0">
              <a:buNone/>
              <a:defRPr sz="1100"/>
            </a:lvl4pPr>
            <a:lvl5pPr marL="2176890" indent="0">
              <a:buNone/>
              <a:defRPr sz="1100"/>
            </a:lvl5pPr>
            <a:lvl6pPr marL="2721113" indent="0">
              <a:buNone/>
              <a:defRPr sz="1100"/>
            </a:lvl6pPr>
            <a:lvl7pPr marL="3265336" indent="0">
              <a:buNone/>
              <a:defRPr sz="1100"/>
            </a:lvl7pPr>
            <a:lvl8pPr marL="3809558" indent="0">
              <a:buNone/>
              <a:defRPr sz="1100"/>
            </a:lvl8pPr>
            <a:lvl9pPr marL="43537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1525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7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7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22" indent="0">
              <a:buNone/>
              <a:defRPr sz="3400"/>
            </a:lvl2pPr>
            <a:lvl3pPr marL="1088444" indent="0">
              <a:buNone/>
              <a:defRPr sz="2900"/>
            </a:lvl3pPr>
            <a:lvl4pPr marL="1632666" indent="0">
              <a:buNone/>
              <a:defRPr sz="2400"/>
            </a:lvl4pPr>
            <a:lvl5pPr marL="2176890" indent="0">
              <a:buNone/>
              <a:defRPr sz="2400"/>
            </a:lvl5pPr>
            <a:lvl6pPr marL="2721113" indent="0">
              <a:buNone/>
              <a:defRPr sz="2400"/>
            </a:lvl6pPr>
            <a:lvl7pPr marL="3265336" indent="0">
              <a:buNone/>
              <a:defRPr sz="2400"/>
            </a:lvl7pPr>
            <a:lvl8pPr marL="3809558" indent="0">
              <a:buNone/>
              <a:defRPr sz="2400"/>
            </a:lvl8pPr>
            <a:lvl9pPr marL="4353781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7" y="5368581"/>
            <a:ext cx="7314248" cy="805048"/>
          </a:xfrm>
        </p:spPr>
        <p:txBody>
          <a:bodyPr/>
          <a:lstStyle>
            <a:lvl1pPr marL="0" indent="0">
              <a:buNone/>
              <a:defRPr sz="1600"/>
            </a:lvl1pPr>
            <a:lvl2pPr marL="544222" indent="0">
              <a:buNone/>
              <a:defRPr sz="1400"/>
            </a:lvl2pPr>
            <a:lvl3pPr marL="1088444" indent="0">
              <a:buNone/>
              <a:defRPr sz="1200"/>
            </a:lvl3pPr>
            <a:lvl4pPr marL="1632666" indent="0">
              <a:buNone/>
              <a:defRPr sz="1100"/>
            </a:lvl4pPr>
            <a:lvl5pPr marL="2176890" indent="0">
              <a:buNone/>
              <a:defRPr sz="1100"/>
            </a:lvl5pPr>
            <a:lvl6pPr marL="2721113" indent="0">
              <a:buNone/>
              <a:defRPr sz="1100"/>
            </a:lvl6pPr>
            <a:lvl7pPr marL="3265336" indent="0">
              <a:buNone/>
              <a:defRPr sz="1100"/>
            </a:lvl7pPr>
            <a:lvl8pPr marL="3809558" indent="0">
              <a:buNone/>
              <a:defRPr sz="1100"/>
            </a:lvl8pPr>
            <a:lvl9pPr marL="435378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1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8810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179835" y="285816"/>
            <a:ext cx="3779874" cy="607994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40208" y="285816"/>
            <a:ext cx="11136450" cy="607994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13.10.2024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56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097" y="365218"/>
            <a:ext cx="10514231" cy="1325870"/>
          </a:xfrm>
          <a:prstGeom prst="rect">
            <a:avLst/>
          </a:prstGeom>
        </p:spPr>
        <p:txBody>
          <a:bodyPr vert="horz" lIns="129088" tIns="64544" rIns="129088" bIns="64544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097" y="1826050"/>
            <a:ext cx="10514231" cy="4352346"/>
          </a:xfrm>
          <a:prstGeom prst="rect">
            <a:avLst/>
          </a:prstGeom>
        </p:spPr>
        <p:txBody>
          <a:bodyPr vert="horz" lIns="129088" tIns="64544" rIns="129088" bIns="6454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6" y="6357831"/>
            <a:ext cx="2742843" cy="365210"/>
          </a:xfrm>
          <a:prstGeom prst="rect">
            <a:avLst/>
          </a:prstGeom>
        </p:spPr>
        <p:txBody>
          <a:bodyPr vert="horz" lIns="129088" tIns="64544" rIns="129088" bIns="64544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9113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82" y="6357831"/>
            <a:ext cx="4114266" cy="365210"/>
          </a:xfrm>
          <a:prstGeom prst="rect">
            <a:avLst/>
          </a:prstGeom>
        </p:spPr>
        <p:txBody>
          <a:bodyPr vert="horz" lIns="129088" tIns="64544" rIns="129088" bIns="64544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9113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82" y="6357831"/>
            <a:ext cx="2742843" cy="365210"/>
          </a:xfrm>
          <a:prstGeom prst="rect">
            <a:avLst/>
          </a:prstGeom>
        </p:spPr>
        <p:txBody>
          <a:bodyPr vert="horz" lIns="129088" tIns="64544" rIns="129088" bIns="64544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91130" fontAlgn="base">
              <a:spcBef>
                <a:spcPct val="0"/>
              </a:spcBef>
              <a:spcAft>
                <a:spcPct val="0"/>
              </a:spcAft>
              <a:defRPr/>
            </a:pPr>
            <a:fld id="{ABBAC9DE-0010-4ABA-8579-E59DA196D07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29113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5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1291130" rtl="0" eaLnBrk="1" latinLnBrk="0" hangingPunct="1">
        <a:lnSpc>
          <a:spcPct val="90000"/>
        </a:lnSpc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2781" indent="-322781" algn="l" defTabSz="1291130" rtl="0" eaLnBrk="1" latinLnBrk="0" hangingPunct="1">
        <a:lnSpc>
          <a:spcPct val="90000"/>
        </a:lnSpc>
        <a:spcBef>
          <a:spcPts val="141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68349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13913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59479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5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550608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96174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41739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87305" indent="-322781" algn="l" defTabSz="1291130" rtl="0" eaLnBrk="1" latinLnBrk="0" hangingPunct="1">
        <a:lnSpc>
          <a:spcPct val="90000"/>
        </a:lnSpc>
        <a:spcBef>
          <a:spcPts val="706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5565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91130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36696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82261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27826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73392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518958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64523" algn="l" defTabSz="12911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08845" tIns="54422" rIns="108845" bIns="5442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527011"/>
          </a:xfrm>
          <a:prstGeom prst="rect">
            <a:avLst/>
          </a:prstGeom>
        </p:spPr>
        <p:txBody>
          <a:bodyPr vert="horz" lIns="108845" tIns="54422" rIns="108845" bIns="5442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vert="horz" lIns="108845" tIns="54422" rIns="108845" bIns="5442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5977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3"/>
            <a:ext cx="3860298" cy="365209"/>
          </a:xfrm>
          <a:prstGeom prst="rect">
            <a:avLst/>
          </a:prstGeom>
        </p:spPr>
        <p:txBody>
          <a:bodyPr vert="horz" lIns="108845" tIns="54422" rIns="108845" bIns="5442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5977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3"/>
            <a:ext cx="2844430" cy="365209"/>
          </a:xfrm>
          <a:prstGeom prst="rect">
            <a:avLst/>
          </a:prstGeom>
        </p:spPr>
        <p:txBody>
          <a:bodyPr vert="horz" lIns="108845" tIns="54422" rIns="108845" bIns="5442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5977" fontAlgn="base">
              <a:spcBef>
                <a:spcPct val="0"/>
              </a:spcBef>
              <a:spcAft>
                <a:spcPct val="0"/>
              </a:spcAft>
              <a:defRPr/>
            </a:pPr>
            <a:fld id="{ABBAC9DE-0010-4ABA-8579-E59DA196D077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859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33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1088444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167" indent="-408167" algn="l" defTabSz="108844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362" indent="-340140" algn="l" defTabSz="1088444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555" indent="-272110" algn="l" defTabSz="1088444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779" indent="-272110" algn="l" defTabSz="1088444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003" indent="-272110" algn="l" defTabSz="1088444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224" indent="-272110" algn="l" defTabSz="10884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447" indent="-272110" algn="l" defTabSz="10884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668" indent="-272110" algn="l" defTabSz="10884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892" indent="-272110" algn="l" defTabSz="108844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22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444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666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890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113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336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558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781" algn="l" defTabSz="10884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5912" y="3861842"/>
            <a:ext cx="10782166" cy="1166196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tk-TM" sz="2400" b="1" dirty="0" smtClean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	Süňk ulgamy barada düşünje. </a:t>
            </a:r>
            <a:r>
              <a:rPr lang="tk-TM" sz="24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Skeletiň bölekleri. </a:t>
            </a:r>
            <a:r>
              <a:rPr lang="tk-TM" sz="2400" b="1" dirty="0" smtClean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Oňurga sütüni we onuň bölümleri. Adaty döş oňurganyň </a:t>
            </a:r>
            <a:r>
              <a:rPr lang="tk-TM" sz="24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gurluşy.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6" y="84204"/>
            <a:ext cx="12190421" cy="3097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3185" y="6222998"/>
            <a:ext cx="2361891" cy="633716"/>
          </a:xfrm>
          <a:prstGeom prst="rect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80" tIns="64541" rIns="129080" bIns="64541" rtlCol="0">
            <a:spAutoFit/>
          </a:bodyPr>
          <a:lstStyle/>
          <a:p>
            <a:pPr defTabSz="645532"/>
            <a:r>
              <a:rPr lang="tk-TM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7547" y="5805916"/>
            <a:ext cx="4627979" cy="1053672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80" tIns="64541" rIns="129080" bIns="64541">
            <a:spAutoFit/>
          </a:bodyPr>
          <a:lstStyle/>
          <a:p>
            <a:pPr algn="ctr" defTabSz="1291064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6083" y="68449"/>
            <a:ext cx="12033400" cy="1120580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1064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8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sz="18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sz="18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sz="1800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0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550" y="1773610"/>
            <a:ext cx="11665296" cy="26744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8291" tIns="44145" rIns="88291" bIns="44145">
            <a:spAutoFit/>
          </a:bodyPr>
          <a:lstStyle/>
          <a:p>
            <a:pPr indent="174146" algn="r" defTabSz="1088443"/>
            <a:endParaRPr lang="ru-RU" sz="2400" dirty="0">
              <a:solidFill>
                <a:prstClr val="black"/>
              </a:solidFill>
              <a:latin typeface="Garamond" panose="02020404030301010803" pitchFamily="18" charset="0"/>
              <a:ea typeface="Adobe Fangsong Std R" panose="02020400000000000000" pitchFamily="18" charset="-128"/>
              <a:cs typeface="Times New Roman" pitchFamily="18" charset="0"/>
            </a:endParaRPr>
          </a:p>
          <a:p>
            <a:pPr marL="441496" indent="-441496" algn="just" defTabSz="1088443">
              <a:lnSpc>
                <a:spcPct val="150000"/>
              </a:lnSpc>
              <a:buFont typeface="+mj-lt"/>
              <a:buAutoNum type="arabicParenR"/>
            </a:pP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Adobe Devanagari" panose="02040503050201020203" pitchFamily="18" charset="0"/>
              </a:rPr>
              <a:t>Anatomiýanyň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 bölümlerini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, adalgalaryny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aýdyp bermeli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. Oklary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we tekizlikleri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, olaryň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ähmiýetini bilmeli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. </a:t>
            </a:r>
          </a:p>
          <a:p>
            <a:pPr marL="441496" indent="-441496" algn="just" defTabSz="1088443">
              <a:lnSpc>
                <a:spcPct val="150000"/>
              </a:lnSpc>
              <a:buFont typeface="+mj-lt"/>
              <a:buAutoNum type="arabicParenR"/>
            </a:pP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Skeletiň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böleklerini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. Adaty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oňurganyň gurluşyny 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bilmeli.</a:t>
            </a:r>
          </a:p>
          <a:p>
            <a:pPr marL="441496" indent="-441496" algn="just" defTabSz="1088443">
              <a:lnSpc>
                <a:spcPct val="150000"/>
              </a:lnSpc>
              <a:buFont typeface="+mj-lt"/>
              <a:buAutoNum type="arabicParenR"/>
            </a:pP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Boýun 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 oňurgalaryň gurluşyny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aýdyp bermeli.  </a:t>
            </a:r>
            <a:endParaRPr lang="tk-TM" sz="2400" dirty="0" smtClean="0">
              <a:solidFill>
                <a:prstClr val="black"/>
              </a:solidFill>
              <a:latin typeface="Garamond" panose="02020404030301010803" pitchFamily="18" charset="0"/>
              <a:ea typeface="Adobe Fangsong Std R" panose="02020400000000000000" pitchFamily="18" charset="-128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6974" y="405458"/>
            <a:ext cx="4740456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46" algn="ctr" defTabSz="1088443"/>
            <a:r>
              <a:rPr lang="ru-RU" sz="4000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40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40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162603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90550" y="2061642"/>
            <a:ext cx="11665296" cy="34131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88291" tIns="44145" rIns="88291" bIns="44145">
            <a:spAutoFit/>
          </a:bodyPr>
          <a:lstStyle/>
          <a:p>
            <a:pPr marL="441496" indent="-441496" algn="just" defTabSz="1088443">
              <a:lnSpc>
                <a:spcPct val="150000"/>
              </a:lnSpc>
              <a:buFont typeface="+mj-lt"/>
              <a:buAutoNum type="arabicParenR"/>
            </a:pP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Skeletiň böleklerini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görkezip, olary atlandyryp başarmaly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. Süňkleriň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görnüşlerini tapawutlandyryp, olary toparlara bölüp 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başarmaly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;</a:t>
            </a:r>
            <a:endParaRPr lang="tk-TM" sz="2400" dirty="0" smtClean="0">
              <a:solidFill>
                <a:prstClr val="black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  <a:p>
            <a:pPr marL="441496" indent="-441496" algn="just" defTabSz="1088443">
              <a:lnSpc>
                <a:spcPct val="150000"/>
              </a:lnSpc>
              <a:buFont typeface="+mj-lt"/>
              <a:buAutoNum type="arabicParenR"/>
            </a:pP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Oňurga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sütüniň böleklerini atlandyryp başarmaly we her bölüminiň oňurgalarynyň sanyny bilmeli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. Adaty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oňurganyň gurluşyny 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gürrüň berip başarmaly;</a:t>
            </a:r>
          </a:p>
          <a:p>
            <a:pPr marL="441496" indent="-441496" algn="just" defTabSz="1088443">
              <a:lnSpc>
                <a:spcPct val="150000"/>
              </a:lnSpc>
              <a:buFont typeface="+mj-lt"/>
              <a:buAutoNum type="arabicParenR"/>
            </a:pP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Oňurga 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sütüniniň boýun oňurgalaryny görkezip, olary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atlandyryp we gurluşyny gürrüň 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berip başarmaly;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070870" y="405458"/>
            <a:ext cx="5976664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46" algn="ctr" defTabSz="1088443"/>
            <a:r>
              <a:rPr lang="ru-RU" sz="4000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40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başaryp</a:t>
            </a:r>
            <a:r>
              <a:rPr lang="ru-RU" sz="40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40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313389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0" t="17458" r="18512" b="13259"/>
          <a:stretch/>
        </p:blipFill>
        <p:spPr>
          <a:xfrm>
            <a:off x="101244" y="102543"/>
            <a:ext cx="2537578" cy="4407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8" t="7349" r="7038" b="23094"/>
          <a:stretch/>
        </p:blipFill>
        <p:spPr>
          <a:xfrm>
            <a:off x="2908443" y="260465"/>
            <a:ext cx="2563837" cy="2929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7" t="6961" r="16896" b="12210"/>
          <a:stretch/>
        </p:blipFill>
        <p:spPr>
          <a:xfrm>
            <a:off x="5879182" y="117425"/>
            <a:ext cx="2376264" cy="3326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06574" y="4673094"/>
            <a:ext cx="1978427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err="1" smtClean="0"/>
              <a:t>Osteologiýa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69392" y="3353461"/>
            <a:ext cx="2061718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err="1"/>
              <a:t>Artrologiýa</a:t>
            </a:r>
            <a:r>
              <a:rPr lang="ru-RU" sz="2800" dirty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67214" y="3596027"/>
            <a:ext cx="1808508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err="1"/>
              <a:t>Miologiýa</a:t>
            </a:r>
            <a:r>
              <a:rPr lang="ru-RU" sz="2800" dirty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789870" y="4509914"/>
            <a:ext cx="256192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b="1" dirty="0" err="1" smtClean="0"/>
              <a:t>Splanhnologi</a:t>
            </a:r>
            <a:r>
              <a:rPr lang="tk-TM" sz="2800" b="1" dirty="0" smtClean="0"/>
              <a:t>ýa</a:t>
            </a:r>
            <a:endParaRPr lang="ru-RU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3" t="8010" r="11803" b="11159"/>
          <a:stretch/>
        </p:blipFill>
        <p:spPr>
          <a:xfrm>
            <a:off x="8662349" y="260466"/>
            <a:ext cx="2838317" cy="4047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257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9" t="10109" r="15623" b="11159"/>
          <a:stretch/>
        </p:blipFill>
        <p:spPr>
          <a:xfrm>
            <a:off x="61026" y="72008"/>
            <a:ext cx="3369884" cy="5157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t="8010" r="15080" b="6961"/>
          <a:stretch/>
        </p:blipFill>
        <p:spPr>
          <a:xfrm>
            <a:off x="3790950" y="71947"/>
            <a:ext cx="3528392" cy="5014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980" y="65175"/>
            <a:ext cx="3409850" cy="2716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E12AF2-C73C-49E5-AC76-461F53AC8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1957" y="3016273"/>
            <a:ext cx="3530708" cy="2539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34566" y="5374010"/>
            <a:ext cx="2100511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err="1">
                <a:latin typeface="Garamond" panose="02020404030301010803" pitchFamily="18" charset="0"/>
              </a:rPr>
              <a:t>Angiologiýa</a:t>
            </a:r>
            <a:r>
              <a:rPr lang="ru-RU" sz="2800" dirty="0">
                <a:latin typeface="Garamond" panose="02020404030301010803" pitchFamily="18" charset="0"/>
              </a:rPr>
              <a:t> 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3038" y="5374010"/>
            <a:ext cx="2201180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err="1"/>
              <a:t>Newrologiýa</a:t>
            </a:r>
            <a:r>
              <a:rPr lang="ru-RU" sz="2800" dirty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047534" y="5734050"/>
            <a:ext cx="2266967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 err="1"/>
              <a:t>Estesiologiýa</a:t>
            </a:r>
            <a:r>
              <a:rPr lang="ru-RU" sz="2800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74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42" y="197743"/>
            <a:ext cx="6051924" cy="6400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270" y="103858"/>
            <a:ext cx="3288488" cy="649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74220092"/>
              </p:ext>
            </p:extLst>
          </p:nvPr>
        </p:nvGraphicFramePr>
        <p:xfrm>
          <a:off x="9407574" y="405458"/>
          <a:ext cx="3389005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21807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206" y="310008"/>
            <a:ext cx="8637658" cy="536198"/>
          </a:xfrm>
          <a:prstGeom prst="rect">
            <a:avLst/>
          </a:prstGeom>
        </p:spPr>
        <p:txBody>
          <a:bodyPr wrap="square" lIns="88291" tIns="44145" rIns="88291" bIns="44145">
            <a:spAutoFit/>
          </a:bodyPr>
          <a:lstStyle/>
          <a:p>
            <a:pPr algn="just" defTabSz="1088443">
              <a:lnSpc>
                <a:spcPct val="150000"/>
              </a:lnSpc>
            </a:pPr>
            <a:r>
              <a:rPr lang="tk-TM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8382" y="310008"/>
            <a:ext cx="892899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6963" t="16396" r="27554" b="11145"/>
          <a:stretch/>
        </p:blipFill>
        <p:spPr>
          <a:xfrm>
            <a:off x="216696" y="189434"/>
            <a:ext cx="6912768" cy="6194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69370102"/>
              </p:ext>
            </p:extLst>
          </p:nvPr>
        </p:nvGraphicFramePr>
        <p:xfrm>
          <a:off x="7679382" y="335220"/>
          <a:ext cx="4829165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61930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968" t="27948" r="14558" b="10096"/>
          <a:stretch/>
        </p:blipFill>
        <p:spPr>
          <a:xfrm>
            <a:off x="1558702" y="2061642"/>
            <a:ext cx="9008323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054646" y="477466"/>
            <a:ext cx="979308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dirty="0" err="1" smtClean="0">
                <a:latin typeface="Garamond" panose="02020404030301010803" pitchFamily="18" charset="0"/>
                <a:ea typeface="Calibri"/>
              </a:rPr>
              <a:t>Sagittal</a:t>
            </a:r>
            <a:r>
              <a:rPr lang="ru-RU" sz="4800" b="1" dirty="0" smtClean="0">
                <a:latin typeface="Garamond" panose="02020404030301010803" pitchFamily="18" charset="0"/>
                <a:ea typeface="Calibri"/>
              </a:rPr>
              <a:t> </a:t>
            </a:r>
            <a:r>
              <a:rPr lang="ru-RU" sz="4800" b="1" dirty="0" err="1" smtClean="0">
                <a:latin typeface="Garamond" panose="02020404030301010803" pitchFamily="18" charset="0"/>
                <a:ea typeface="Calibri"/>
              </a:rPr>
              <a:t>ok</a:t>
            </a:r>
            <a:r>
              <a:rPr lang="ru-RU" sz="4800" b="1" dirty="0" smtClean="0">
                <a:latin typeface="Garamond" panose="02020404030301010803" pitchFamily="18" charset="0"/>
                <a:ea typeface="Calibri"/>
              </a:rPr>
              <a:t>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88124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206" y="310008"/>
            <a:ext cx="8637658" cy="536198"/>
          </a:xfrm>
          <a:prstGeom prst="rect">
            <a:avLst/>
          </a:prstGeom>
        </p:spPr>
        <p:txBody>
          <a:bodyPr wrap="square" lIns="88291" tIns="44145" rIns="88291" bIns="44145">
            <a:spAutoFit/>
          </a:bodyPr>
          <a:lstStyle/>
          <a:p>
            <a:pPr algn="just" defTabSz="1088443">
              <a:lnSpc>
                <a:spcPct val="150000"/>
              </a:lnSpc>
            </a:pPr>
            <a:r>
              <a:rPr lang="tk-TM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8382" y="310008"/>
            <a:ext cx="892899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7" t="10109" r="26006" b="14309"/>
          <a:stretch/>
        </p:blipFill>
        <p:spPr>
          <a:xfrm>
            <a:off x="8698133" y="142542"/>
            <a:ext cx="2932163" cy="6397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7595" t="13246" r="38186" b="11145"/>
          <a:stretch/>
        </p:blipFill>
        <p:spPr>
          <a:xfrm>
            <a:off x="394664" y="162117"/>
            <a:ext cx="3631844" cy="6377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4051" t="12196" r="39368" b="13246"/>
          <a:stretch/>
        </p:blipFill>
        <p:spPr>
          <a:xfrm>
            <a:off x="4243578" y="162116"/>
            <a:ext cx="4042314" cy="6377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8176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916" t="12196" r="53544" b="3795"/>
          <a:stretch/>
        </p:blipFill>
        <p:spPr>
          <a:xfrm>
            <a:off x="118542" y="117425"/>
            <a:ext cx="2304256" cy="6583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58902" y="54281"/>
            <a:ext cx="4549582" cy="114326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k-TM" b="1" dirty="0" smtClean="0">
                <a:latin typeface="Garamond" panose="02020404030301010803" pitchFamily="18" charset="0"/>
              </a:rPr>
              <a:t>Süňküň gurluşy</a:t>
            </a:r>
            <a:endParaRPr lang="ru-RU" b="1" dirty="0">
              <a:latin typeface="Garamond" panose="020204040303010108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822" y="1269554"/>
            <a:ext cx="6552728" cy="5094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019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1098" t="22697" r="33461" b="16396"/>
          <a:stretch/>
        </p:blipFill>
        <p:spPr>
          <a:xfrm>
            <a:off x="190550" y="189433"/>
            <a:ext cx="6624736" cy="6403911"/>
          </a:xfrm>
          <a:prstGeom prst="rect">
            <a:avLst/>
          </a:prstGeo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7247334" y="261442"/>
            <a:ext cx="4549582" cy="122413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b="1" dirty="0" smtClean="0">
                <a:latin typeface="Garamond" panose="02020404030301010803" pitchFamily="18" charset="0"/>
              </a:rPr>
              <a:t>Süňkleriň </a:t>
            </a:r>
          </a:p>
          <a:p>
            <a:pPr>
              <a:lnSpc>
                <a:spcPct val="120000"/>
              </a:lnSpc>
            </a:pPr>
            <a:r>
              <a:rPr lang="tk-TM" b="1" dirty="0" smtClean="0">
                <a:latin typeface="Garamond" panose="02020404030301010803" pitchFamily="18" charset="0"/>
              </a:rPr>
              <a:t>görnüşleri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71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3460" t="19547" r="38186" b="5895"/>
          <a:stretch/>
        </p:blipFill>
        <p:spPr>
          <a:xfrm>
            <a:off x="118543" y="106093"/>
            <a:ext cx="3999542" cy="5915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1098" t="17447" r="35233" b="11146"/>
          <a:stretch/>
        </p:blipFill>
        <p:spPr>
          <a:xfrm>
            <a:off x="4222998" y="106092"/>
            <a:ext cx="4958991" cy="5915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9551590" y="261442"/>
            <a:ext cx="2389342" cy="21602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b="1" dirty="0" smtClean="0">
                <a:latin typeface="Garamond" panose="02020404030301010803" pitchFamily="18" charset="0"/>
              </a:rPr>
              <a:t>Özen </a:t>
            </a:r>
          </a:p>
          <a:p>
            <a:r>
              <a:rPr lang="tk-TM" b="1" dirty="0">
                <a:latin typeface="Garamond" panose="02020404030301010803" pitchFamily="18" charset="0"/>
              </a:rPr>
              <a:t>s</a:t>
            </a:r>
            <a:r>
              <a:rPr lang="tk-TM" b="1" dirty="0" smtClean="0">
                <a:latin typeface="Garamond" panose="02020404030301010803" pitchFamily="18" charset="0"/>
              </a:rPr>
              <a:t>keleti we </a:t>
            </a:r>
          </a:p>
          <a:p>
            <a:r>
              <a:rPr lang="tk-TM" b="1" dirty="0">
                <a:latin typeface="Garamond" panose="02020404030301010803" pitchFamily="18" charset="0"/>
              </a:rPr>
              <a:t>o</a:t>
            </a:r>
            <a:r>
              <a:rPr lang="tk-TM" b="1" dirty="0" smtClean="0">
                <a:latin typeface="Garamond" panose="02020404030301010803" pitchFamily="18" charset="0"/>
              </a:rPr>
              <a:t>ňurga </a:t>
            </a:r>
          </a:p>
          <a:p>
            <a:r>
              <a:rPr lang="tk-TM" b="1" dirty="0" smtClean="0">
                <a:latin typeface="Garamond" panose="02020404030301010803" pitchFamily="18" charset="0"/>
              </a:rPr>
              <a:t>sütüni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35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0507" t="13246" r="32870" b="4845"/>
          <a:stretch/>
        </p:blipFill>
        <p:spPr>
          <a:xfrm>
            <a:off x="118542" y="117426"/>
            <a:ext cx="5151342" cy="648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7031310" y="261442"/>
            <a:ext cx="4765606" cy="11521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b="1" dirty="0" smtClean="0">
                <a:latin typeface="Garamond" panose="02020404030301010803" pitchFamily="18" charset="0"/>
              </a:rPr>
              <a:t>Boýun oňurgalary</a:t>
            </a:r>
          </a:p>
          <a:p>
            <a:r>
              <a:rPr lang="en-US" b="1" dirty="0" smtClean="0">
                <a:latin typeface="Garamond" panose="02020404030301010803" pitchFamily="18" charset="0"/>
              </a:rPr>
              <a:t>(vertebrae </a:t>
            </a:r>
            <a:r>
              <a:rPr lang="en-US" b="1" dirty="0" err="1" smtClean="0">
                <a:latin typeface="Garamond" panose="02020404030301010803" pitchFamily="18" charset="0"/>
              </a:rPr>
              <a:t>cervicales</a:t>
            </a:r>
            <a:r>
              <a:rPr lang="en-US" b="1" dirty="0" smtClean="0">
                <a:latin typeface="Garamond" panose="02020404030301010803" pitchFamily="18" charset="0"/>
              </a:rPr>
              <a:t>)</a:t>
            </a:r>
            <a:endParaRPr lang="ru-RU" b="1" dirty="0">
              <a:latin typeface="Garamond" panose="020204040303010108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1098" t="18453" r="47391" b="11146"/>
          <a:stretch/>
        </p:blipFill>
        <p:spPr>
          <a:xfrm>
            <a:off x="5663158" y="1917626"/>
            <a:ext cx="1824333" cy="3358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919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t="6961" r="6518" b="36353"/>
          <a:stretch/>
        </p:blipFill>
        <p:spPr>
          <a:xfrm>
            <a:off x="118542" y="117426"/>
            <a:ext cx="7200800" cy="6590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7424807" y="117426"/>
            <a:ext cx="4765606" cy="11521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b="1" dirty="0" smtClean="0">
                <a:latin typeface="Garamond" panose="02020404030301010803" pitchFamily="18" charset="0"/>
              </a:rPr>
              <a:t>Döş oňurgalary</a:t>
            </a:r>
          </a:p>
          <a:p>
            <a:r>
              <a:rPr lang="en-US" b="1" dirty="0" smtClean="0">
                <a:latin typeface="Garamond" panose="02020404030301010803" pitchFamily="18" charset="0"/>
              </a:rPr>
              <a:t>(vertebrae </a:t>
            </a:r>
            <a:r>
              <a:rPr lang="tk-TM" b="1" dirty="0" smtClean="0">
                <a:latin typeface="Garamond" panose="02020404030301010803" pitchFamily="18" charset="0"/>
              </a:rPr>
              <a:t>thora</a:t>
            </a:r>
            <a:r>
              <a:rPr lang="ru-RU" b="1" dirty="0" smtClean="0">
                <a:latin typeface="Garamond" panose="02020404030301010803" pitchFamily="18" charset="0"/>
              </a:rPr>
              <a:t>с</a:t>
            </a:r>
            <a:r>
              <a:rPr lang="en-US" b="1" dirty="0" err="1" smtClean="0">
                <a:latin typeface="Garamond" panose="02020404030301010803" pitchFamily="18" charset="0"/>
              </a:rPr>
              <a:t>icae</a:t>
            </a:r>
            <a:r>
              <a:rPr lang="en-US" b="1" dirty="0" smtClean="0">
                <a:latin typeface="Garamond" panose="02020404030301010803" pitchFamily="18" charset="0"/>
              </a:rPr>
              <a:t>)</a:t>
            </a:r>
            <a:endParaRPr lang="ru-RU" b="1" dirty="0">
              <a:latin typeface="Garamond" panose="020204040303010108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7" t="13259" r="5018" b="67845"/>
          <a:stretch/>
        </p:blipFill>
        <p:spPr>
          <a:xfrm>
            <a:off x="7424807" y="1651529"/>
            <a:ext cx="4719071" cy="1490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192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6" y="98598"/>
            <a:ext cx="5617134" cy="6643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7424807" y="117426"/>
            <a:ext cx="4765606" cy="11521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50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latin typeface="Garamond" panose="02020404030301010803" pitchFamily="18" charset="0"/>
              </a:rPr>
              <a:t>Bil</a:t>
            </a:r>
            <a:r>
              <a:rPr lang="en-US" b="1" dirty="0" smtClean="0">
                <a:latin typeface="Garamond" panose="02020404030301010803" pitchFamily="18" charset="0"/>
              </a:rPr>
              <a:t> </a:t>
            </a:r>
            <a:r>
              <a:rPr lang="tk-TM" b="1" dirty="0" smtClean="0">
                <a:latin typeface="Garamond" panose="02020404030301010803" pitchFamily="18" charset="0"/>
              </a:rPr>
              <a:t>oňurgalary</a:t>
            </a:r>
          </a:p>
          <a:p>
            <a:r>
              <a:rPr lang="en-US" b="1" dirty="0" smtClean="0">
                <a:latin typeface="Garamond" panose="02020404030301010803" pitchFamily="18" charset="0"/>
              </a:rPr>
              <a:t>(vertebrae </a:t>
            </a:r>
            <a:r>
              <a:rPr lang="en-US" b="1" dirty="0" err="1" smtClean="0">
                <a:latin typeface="Garamond" panose="02020404030301010803" pitchFamily="18" charset="0"/>
              </a:rPr>
              <a:t>lumbalis</a:t>
            </a:r>
            <a:r>
              <a:rPr lang="en-US" b="1" dirty="0" smtClean="0">
                <a:latin typeface="Garamond" panose="02020404030301010803" pitchFamily="18" charset="0"/>
              </a:rPr>
              <a:t>)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50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4" t="6961" r="14015" b="13259"/>
          <a:stretch/>
        </p:blipFill>
        <p:spPr>
          <a:xfrm>
            <a:off x="118542" y="117425"/>
            <a:ext cx="4032448" cy="6662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5" t="26906" r="17014" b="10110"/>
          <a:stretch/>
        </p:blipFill>
        <p:spPr>
          <a:xfrm>
            <a:off x="4583038" y="189434"/>
            <a:ext cx="4104456" cy="5353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8759502" y="117426"/>
            <a:ext cx="3358903" cy="11521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Garamond" panose="02020404030301010803" pitchFamily="18" charset="0"/>
              </a:rPr>
              <a:t>T</a:t>
            </a:r>
            <a:r>
              <a:rPr lang="tk-TM" b="1" dirty="0" smtClean="0">
                <a:latin typeface="Garamond" panose="02020404030301010803" pitchFamily="18" charset="0"/>
              </a:rPr>
              <a:t>ürre süňki </a:t>
            </a:r>
            <a:endParaRPr lang="en-US" b="1" dirty="0" smtClean="0">
              <a:latin typeface="Garamond" panose="02020404030301010803" pitchFamily="18" charset="0"/>
            </a:endParaRPr>
          </a:p>
          <a:p>
            <a:r>
              <a:rPr lang="tk-TM" b="1" dirty="0" smtClean="0">
                <a:latin typeface="Garamond" panose="02020404030301010803" pitchFamily="18" charset="0"/>
              </a:rPr>
              <a:t>(os s</a:t>
            </a:r>
            <a:r>
              <a:rPr lang="en-US" b="1" dirty="0" err="1" smtClean="0">
                <a:latin typeface="Garamond" panose="02020404030301010803" pitchFamily="18" charset="0"/>
              </a:rPr>
              <a:t>acrum</a:t>
            </a:r>
            <a:r>
              <a:rPr lang="en-US" b="1" dirty="0" smtClean="0">
                <a:latin typeface="Garamond" panose="02020404030301010803" pitchFamily="18" charset="0"/>
              </a:rPr>
              <a:t>)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45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1" t="7206" r="8014" b="36257"/>
          <a:stretch/>
        </p:blipFill>
        <p:spPr>
          <a:xfrm>
            <a:off x="118541" y="189434"/>
            <a:ext cx="5328593" cy="5231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0" t="6961" r="20010" b="14308"/>
          <a:stretch/>
        </p:blipFill>
        <p:spPr>
          <a:xfrm>
            <a:off x="5663159" y="189434"/>
            <a:ext cx="2860001" cy="5231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8759502" y="117426"/>
            <a:ext cx="3358903" cy="11521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latin typeface="Garamond" panose="02020404030301010803" pitchFamily="18" charset="0"/>
              </a:rPr>
              <a:t>Gapyrgalar</a:t>
            </a:r>
            <a:r>
              <a:rPr lang="en-US" b="1" dirty="0" smtClean="0">
                <a:latin typeface="Garamond" panose="02020404030301010803" pitchFamily="18" charset="0"/>
              </a:rPr>
              <a:t> </a:t>
            </a:r>
          </a:p>
          <a:p>
            <a:r>
              <a:rPr lang="en-US" b="1" dirty="0" smtClean="0">
                <a:latin typeface="Garamond" panose="02020404030301010803" pitchFamily="18" charset="0"/>
              </a:rPr>
              <a:t>(</a:t>
            </a:r>
            <a:r>
              <a:rPr lang="en-US" b="1" dirty="0" err="1" smtClean="0">
                <a:latin typeface="Garamond" panose="02020404030301010803" pitchFamily="18" charset="0"/>
              </a:rPr>
              <a:t>os</a:t>
            </a:r>
            <a:r>
              <a:rPr lang="en-US" b="1" dirty="0" smtClean="0">
                <a:latin typeface="Garamond" panose="02020404030301010803" pitchFamily="18" charset="0"/>
              </a:rPr>
              <a:t> costae)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35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5" t="6961" r="9504" b="51049"/>
          <a:stretch/>
        </p:blipFill>
        <p:spPr>
          <a:xfrm>
            <a:off x="190550" y="189434"/>
            <a:ext cx="7463358" cy="5330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8399462" y="189434"/>
            <a:ext cx="3358903" cy="11521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Garamond" panose="02020404030301010803" pitchFamily="18" charset="0"/>
              </a:rPr>
              <a:t>D</a:t>
            </a:r>
            <a:r>
              <a:rPr lang="tk-TM" b="1" dirty="0" smtClean="0">
                <a:latin typeface="Garamond" panose="02020404030301010803" pitchFamily="18" charset="0"/>
              </a:rPr>
              <a:t>öş süňki </a:t>
            </a:r>
          </a:p>
          <a:p>
            <a:r>
              <a:rPr lang="tk-TM" b="1" dirty="0" smtClean="0">
                <a:latin typeface="Garamond" panose="02020404030301010803" pitchFamily="18" charset="0"/>
              </a:rPr>
              <a:t>(os sternum)</a:t>
            </a:r>
            <a:endParaRPr lang="ru-RU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86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206" y="310008"/>
            <a:ext cx="8637658" cy="536198"/>
          </a:xfrm>
          <a:prstGeom prst="rect">
            <a:avLst/>
          </a:prstGeom>
        </p:spPr>
        <p:txBody>
          <a:bodyPr wrap="square" lIns="88291" tIns="44145" rIns="88291" bIns="44145">
            <a:spAutoFit/>
          </a:bodyPr>
          <a:lstStyle/>
          <a:p>
            <a:pPr algn="just" defTabSz="1088443">
              <a:lnSpc>
                <a:spcPct val="150000"/>
              </a:lnSpc>
            </a:pPr>
            <a:r>
              <a:rPr lang="tk-TM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8382" y="310008"/>
            <a:ext cx="892899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8382" y="310008"/>
            <a:ext cx="11070673" cy="58631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>
                <a:latin typeface="Garamond" panose="02020404030301010803" pitchFamily="18" charset="0"/>
              </a:rPr>
              <a:t>Testler</a:t>
            </a:r>
            <a:r>
              <a:rPr lang="ru-RU" b="1" dirty="0">
                <a:latin typeface="Garamond" panose="02020404030301010803" pitchFamily="18" charset="0"/>
              </a:rPr>
              <a:t>: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b="1" dirty="0">
                <a:latin typeface="Garamond" panose="02020404030301010803" pitchFamily="18" charset="0"/>
              </a:rPr>
              <a:t>1.  </a:t>
            </a:r>
            <a:r>
              <a:rPr lang="ru-RU" b="1" dirty="0" err="1">
                <a:latin typeface="Garamond" panose="02020404030301010803" pitchFamily="18" charset="0"/>
              </a:rPr>
              <a:t>Tekizlikleriň</a:t>
            </a:r>
            <a:r>
              <a:rPr lang="ru-RU" b="1" dirty="0">
                <a:latin typeface="Garamond" panose="02020404030301010803" pitchFamily="18" charset="0"/>
              </a:rPr>
              <a:t> </a:t>
            </a:r>
            <a:r>
              <a:rPr lang="ru-RU" b="1" dirty="0" err="1" smtClean="0">
                <a:latin typeface="Garamond" panose="02020404030301010803" pitchFamily="18" charset="0"/>
              </a:rPr>
              <a:t>görnüşi</a:t>
            </a:r>
            <a:r>
              <a:rPr lang="ru-RU" b="1" dirty="0" smtClean="0">
                <a:latin typeface="Garamond" panose="02020404030301010803" pitchFamily="18" charset="0"/>
              </a:rPr>
              <a:t>: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a) </a:t>
            </a:r>
            <a:r>
              <a:rPr lang="ru-RU" dirty="0" err="1">
                <a:latin typeface="Garamond" panose="02020404030301010803" pitchFamily="18" charset="0"/>
              </a:rPr>
              <a:t>sagittal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frontal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wertikal</a:t>
            </a:r>
            <a:r>
              <a:rPr lang="ru-RU" dirty="0">
                <a:latin typeface="Garamond" panose="02020404030301010803" pitchFamily="18" charset="0"/>
              </a:rPr>
              <a:t>;*</a:t>
            </a:r>
          </a:p>
          <a:p>
            <a:r>
              <a:rPr lang="ru-RU" dirty="0">
                <a:latin typeface="Garamond" panose="02020404030301010803" pitchFamily="18" charset="0"/>
              </a:rPr>
              <a:t>b) </a:t>
            </a:r>
            <a:r>
              <a:rPr lang="ru-RU" dirty="0" err="1">
                <a:latin typeface="Garamond" panose="02020404030301010803" pitchFamily="18" charset="0"/>
              </a:rPr>
              <a:t>frontal</a:t>
            </a:r>
            <a:r>
              <a:rPr lang="ru-RU" dirty="0" smtClean="0">
                <a:latin typeface="Garamond" panose="02020404030301010803" pitchFamily="18" charset="0"/>
              </a:rPr>
              <a:t>, </a:t>
            </a:r>
            <a:r>
              <a:rPr lang="ru-RU" dirty="0" err="1" smtClean="0">
                <a:latin typeface="Garamond" panose="02020404030301010803" pitchFamily="18" charset="0"/>
              </a:rPr>
              <a:t>gorizontal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sagittal</a:t>
            </a:r>
            <a:r>
              <a:rPr lang="ru-RU" dirty="0">
                <a:latin typeface="Garamond" panose="02020404030301010803" pitchFamily="18" charset="0"/>
              </a:rPr>
              <a:t>;</a:t>
            </a:r>
          </a:p>
          <a:p>
            <a:r>
              <a:rPr lang="ru-RU" dirty="0">
                <a:latin typeface="Garamond" panose="02020404030301010803" pitchFamily="18" charset="0"/>
              </a:rPr>
              <a:t>ç) </a:t>
            </a:r>
            <a:r>
              <a:rPr lang="ru-RU" dirty="0" err="1">
                <a:latin typeface="Garamond" panose="02020404030301010803" pitchFamily="18" charset="0"/>
              </a:rPr>
              <a:t>dik</a:t>
            </a:r>
            <a:r>
              <a:rPr lang="ru-RU" dirty="0" smtClean="0">
                <a:latin typeface="Garamond" panose="02020404030301010803" pitchFamily="18" charset="0"/>
              </a:rPr>
              <a:t>, </a:t>
            </a:r>
            <a:r>
              <a:rPr lang="ru-RU" dirty="0" err="1" smtClean="0">
                <a:latin typeface="Garamond" panose="02020404030301010803" pitchFamily="18" charset="0"/>
              </a:rPr>
              <a:t>gorizontal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frontal</a:t>
            </a:r>
            <a:r>
              <a:rPr lang="ru-RU" dirty="0">
                <a:latin typeface="Garamond" panose="02020404030301010803" pitchFamily="18" charset="0"/>
              </a:rPr>
              <a:t>.</a:t>
            </a:r>
          </a:p>
          <a:p>
            <a:r>
              <a:rPr lang="ru-RU" dirty="0">
                <a:latin typeface="Garamond" panose="02020404030301010803" pitchFamily="18" charset="0"/>
              </a:rPr>
              <a:t> </a:t>
            </a:r>
          </a:p>
          <a:p>
            <a:r>
              <a:rPr lang="ru-RU" b="1" dirty="0">
                <a:latin typeface="Garamond" panose="02020404030301010803" pitchFamily="18" charset="0"/>
              </a:rPr>
              <a:t>2. </a:t>
            </a:r>
            <a:r>
              <a:rPr lang="ru-RU" b="1" dirty="0" err="1">
                <a:latin typeface="Garamond" panose="02020404030301010803" pitchFamily="18" charset="0"/>
              </a:rPr>
              <a:t>Oklaryň</a:t>
            </a:r>
            <a:r>
              <a:rPr lang="ru-RU" b="1" dirty="0">
                <a:latin typeface="Garamond" panose="02020404030301010803" pitchFamily="18" charset="0"/>
              </a:rPr>
              <a:t> </a:t>
            </a:r>
            <a:r>
              <a:rPr lang="ru-RU" b="1" dirty="0" err="1" smtClean="0">
                <a:latin typeface="Garamond" panose="02020404030301010803" pitchFamily="18" charset="0"/>
              </a:rPr>
              <a:t>görnüşi</a:t>
            </a:r>
            <a:r>
              <a:rPr lang="ru-RU" b="1" dirty="0" smtClean="0">
                <a:latin typeface="Garamond" panose="02020404030301010803" pitchFamily="18" charset="0"/>
              </a:rPr>
              <a:t>: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a) </a:t>
            </a:r>
            <a:r>
              <a:rPr lang="ru-RU" dirty="0" err="1">
                <a:latin typeface="Garamond" panose="02020404030301010803" pitchFamily="18" charset="0"/>
              </a:rPr>
              <a:t>wertikal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sagittal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frontal</a:t>
            </a:r>
            <a:r>
              <a:rPr lang="ru-RU" dirty="0">
                <a:latin typeface="Garamond" panose="02020404030301010803" pitchFamily="18" charset="0"/>
              </a:rPr>
              <a:t>;*</a:t>
            </a:r>
          </a:p>
          <a:p>
            <a:r>
              <a:rPr lang="ru-RU" dirty="0">
                <a:latin typeface="Garamond" panose="02020404030301010803" pitchFamily="18" charset="0"/>
              </a:rPr>
              <a:t>b) </a:t>
            </a:r>
            <a:r>
              <a:rPr lang="ru-RU" dirty="0" err="1">
                <a:latin typeface="Garamond" panose="02020404030301010803" pitchFamily="18" charset="0"/>
              </a:rPr>
              <a:t>sagittal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gorizontal</a:t>
            </a:r>
            <a:r>
              <a:rPr lang="ru-RU" dirty="0">
                <a:latin typeface="Garamond" panose="02020404030301010803" pitchFamily="18" charset="0"/>
              </a:rPr>
              <a:t>;</a:t>
            </a:r>
          </a:p>
          <a:p>
            <a:r>
              <a:rPr lang="ru-RU" dirty="0">
                <a:latin typeface="Garamond" panose="02020404030301010803" pitchFamily="18" charset="0"/>
              </a:rPr>
              <a:t>ç) </a:t>
            </a:r>
            <a:r>
              <a:rPr lang="ru-RU" dirty="0" err="1">
                <a:latin typeface="Garamond" panose="02020404030301010803" pitchFamily="18" charset="0"/>
              </a:rPr>
              <a:t>frontal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sagittal</a:t>
            </a:r>
            <a:r>
              <a:rPr lang="ru-RU" dirty="0">
                <a:latin typeface="Garamond" panose="02020404030301010803" pitchFamily="18" charset="0"/>
              </a:rPr>
              <a:t>.</a:t>
            </a:r>
          </a:p>
          <a:p>
            <a:r>
              <a:rPr lang="ru-RU" dirty="0">
                <a:latin typeface="Garamond" panose="02020404030301010803" pitchFamily="18" charset="0"/>
              </a:rPr>
              <a:t> </a:t>
            </a:r>
          </a:p>
          <a:p>
            <a:r>
              <a:rPr lang="ru-RU" b="1" dirty="0">
                <a:latin typeface="Garamond" panose="02020404030301010803" pitchFamily="18" charset="0"/>
              </a:rPr>
              <a:t>3.Skeletiň </a:t>
            </a:r>
            <a:r>
              <a:rPr lang="ru-RU" b="1" dirty="0" err="1">
                <a:latin typeface="Garamond" panose="02020404030301010803" pitchFamily="18" charset="0"/>
              </a:rPr>
              <a:t>bölekleri</a:t>
            </a:r>
            <a:r>
              <a:rPr lang="ru-RU" b="1" dirty="0">
                <a:latin typeface="Garamond" panose="02020404030301010803" pitchFamily="18" charset="0"/>
              </a:rPr>
              <a:t>: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a) </a:t>
            </a:r>
            <a:r>
              <a:rPr lang="ru-RU" dirty="0" err="1">
                <a:latin typeface="Garamond" panose="02020404030301010803" pitchFamily="18" charset="0"/>
              </a:rPr>
              <a:t>ýokarky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ahyr</a:t>
            </a:r>
            <a:r>
              <a:rPr lang="ru-RU" dirty="0" smtClean="0">
                <a:latin typeface="Garamond" panose="02020404030301010803" pitchFamily="18" charset="0"/>
              </a:rPr>
              <a:t>, </a:t>
            </a:r>
            <a:r>
              <a:rPr lang="ru-RU" dirty="0" err="1" smtClean="0">
                <a:latin typeface="Garamond" panose="02020404030301010803" pitchFamily="18" charset="0"/>
              </a:rPr>
              <a:t>aşaky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ahyr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 smtClean="0">
                <a:latin typeface="Garamond" panose="02020404030301010803" pitchFamily="18" charset="0"/>
              </a:rPr>
              <a:t>göwre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 smtClean="0">
                <a:latin typeface="Garamond" panose="02020404030301010803" pitchFamily="18" charset="0"/>
              </a:rPr>
              <a:t>skeleti</a:t>
            </a:r>
            <a:r>
              <a:rPr lang="ru-RU" dirty="0" smtClean="0">
                <a:latin typeface="Garamond" panose="02020404030301010803" pitchFamily="18" charset="0"/>
              </a:rPr>
              <a:t>;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b) </a:t>
            </a:r>
            <a:r>
              <a:rPr lang="ru-RU" dirty="0" err="1">
                <a:latin typeface="Garamond" panose="02020404030301010803" pitchFamily="18" charset="0"/>
              </a:rPr>
              <a:t>kelleçanak</a:t>
            </a:r>
            <a:r>
              <a:rPr lang="ru-RU" dirty="0" smtClean="0">
                <a:latin typeface="Garamond" panose="02020404030301010803" pitchFamily="18" charset="0"/>
              </a:rPr>
              <a:t>, </a:t>
            </a:r>
            <a:r>
              <a:rPr lang="ru-RU" dirty="0" err="1" smtClean="0">
                <a:latin typeface="Garamond" panose="02020404030301010803" pitchFamily="18" charset="0"/>
              </a:rPr>
              <a:t>göwre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 smtClean="0">
                <a:latin typeface="Garamond" panose="02020404030301010803" pitchFamily="18" charset="0"/>
              </a:rPr>
              <a:t>skeleti</a:t>
            </a:r>
            <a:r>
              <a:rPr lang="ru-RU" dirty="0" smtClean="0">
                <a:latin typeface="Garamond" panose="02020404030301010803" pitchFamily="18" charset="0"/>
              </a:rPr>
              <a:t>, </a:t>
            </a:r>
            <a:r>
              <a:rPr lang="ru-RU" dirty="0" err="1" smtClean="0">
                <a:latin typeface="Garamond" panose="02020404030301010803" pitchFamily="18" charset="0"/>
              </a:rPr>
              <a:t>ýokarky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aşaky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ahyrlaryň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skeleti</a:t>
            </a:r>
            <a:r>
              <a:rPr lang="ru-RU" dirty="0" smtClean="0">
                <a:latin typeface="Garamond" panose="02020404030301010803" pitchFamily="18" charset="0"/>
              </a:rPr>
              <a:t>;*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ç) </a:t>
            </a:r>
            <a:r>
              <a:rPr lang="ru-RU" dirty="0" err="1">
                <a:latin typeface="Garamond" panose="02020404030301010803" pitchFamily="18" charset="0"/>
              </a:rPr>
              <a:t>kelleçanak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ýokarky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aşaky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ahyrlaryň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skeleti</a:t>
            </a:r>
            <a:r>
              <a:rPr lang="ru-RU" dirty="0" smtClean="0">
                <a:latin typeface="Garamond" panose="02020404030301010803" pitchFamily="18" charset="0"/>
              </a:rPr>
              <a:t>.</a:t>
            </a:r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9848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206" y="310008"/>
            <a:ext cx="8637658" cy="536198"/>
          </a:xfrm>
          <a:prstGeom prst="rect">
            <a:avLst/>
          </a:prstGeom>
        </p:spPr>
        <p:txBody>
          <a:bodyPr wrap="square" lIns="88291" tIns="44145" rIns="88291" bIns="44145">
            <a:spAutoFit/>
          </a:bodyPr>
          <a:lstStyle/>
          <a:p>
            <a:pPr algn="just" defTabSz="1088443">
              <a:lnSpc>
                <a:spcPct val="150000"/>
              </a:lnSpc>
            </a:pPr>
            <a:r>
              <a:rPr lang="tk-TM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8382" y="310008"/>
            <a:ext cx="892899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8382" y="310008"/>
            <a:ext cx="10805376" cy="54784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latin typeface="Garamond" panose="02020404030301010803" pitchFamily="18" charset="0"/>
              </a:rPr>
              <a:t>4.Göwre </a:t>
            </a:r>
            <a:r>
              <a:rPr lang="ru-RU" b="1" dirty="0" err="1">
                <a:latin typeface="Garamond" panose="02020404030301010803" pitchFamily="18" charset="0"/>
              </a:rPr>
              <a:t>skeletiniň</a:t>
            </a:r>
            <a:r>
              <a:rPr lang="ru-RU" b="1" dirty="0">
                <a:latin typeface="Garamond" panose="02020404030301010803" pitchFamily="18" charset="0"/>
              </a:rPr>
              <a:t> </a:t>
            </a:r>
            <a:r>
              <a:rPr lang="ru-RU" b="1" dirty="0" err="1">
                <a:latin typeface="Garamond" panose="02020404030301010803" pitchFamily="18" charset="0"/>
              </a:rPr>
              <a:t>düzümi</a:t>
            </a:r>
            <a:r>
              <a:rPr lang="ru-RU" b="1" dirty="0">
                <a:latin typeface="Garamond" panose="02020404030301010803" pitchFamily="18" charset="0"/>
              </a:rPr>
              <a:t>: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a) </a:t>
            </a:r>
            <a:r>
              <a:rPr lang="ru-RU" dirty="0" err="1">
                <a:latin typeface="Garamond" panose="02020404030301010803" pitchFamily="18" charset="0"/>
              </a:rPr>
              <a:t>oňurga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sütüni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döş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kapasasy</a:t>
            </a:r>
            <a:r>
              <a:rPr lang="ru-RU" dirty="0">
                <a:latin typeface="Garamond" panose="02020404030301010803" pitchFamily="18" charset="0"/>
              </a:rPr>
              <a:t>;*</a:t>
            </a:r>
          </a:p>
          <a:p>
            <a:r>
              <a:rPr lang="ru-RU" dirty="0">
                <a:latin typeface="Garamond" panose="02020404030301010803" pitchFamily="18" charset="0"/>
              </a:rPr>
              <a:t>b) </a:t>
            </a:r>
            <a:r>
              <a:rPr lang="ru-RU" dirty="0" err="1">
                <a:latin typeface="Garamond" panose="02020404030301010803" pitchFamily="18" charset="0"/>
              </a:rPr>
              <a:t>oňurga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sütüni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döş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süňki</a:t>
            </a:r>
            <a:r>
              <a:rPr lang="ru-RU" dirty="0">
                <a:latin typeface="Garamond" panose="02020404030301010803" pitchFamily="18" charset="0"/>
              </a:rPr>
              <a:t>;</a:t>
            </a:r>
          </a:p>
          <a:p>
            <a:r>
              <a:rPr lang="ru-RU" dirty="0">
                <a:latin typeface="Garamond" panose="02020404030301010803" pitchFamily="18" charset="0"/>
              </a:rPr>
              <a:t>ç) </a:t>
            </a:r>
            <a:r>
              <a:rPr lang="ru-RU" dirty="0" err="1">
                <a:latin typeface="Garamond" panose="02020404030301010803" pitchFamily="18" charset="0"/>
              </a:rPr>
              <a:t>gapyrgalar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döş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süňki</a:t>
            </a:r>
            <a:r>
              <a:rPr lang="ru-RU" dirty="0">
                <a:latin typeface="Garamond" panose="02020404030301010803" pitchFamily="18" charset="0"/>
              </a:rPr>
              <a:t>.</a:t>
            </a:r>
          </a:p>
          <a:p>
            <a:r>
              <a:rPr lang="ru-RU" dirty="0">
                <a:latin typeface="Garamond" panose="02020404030301010803" pitchFamily="18" charset="0"/>
              </a:rPr>
              <a:t> </a:t>
            </a:r>
          </a:p>
          <a:p>
            <a:r>
              <a:rPr lang="ru-RU" b="1" dirty="0">
                <a:latin typeface="Garamond" panose="02020404030301010803" pitchFamily="18" charset="0"/>
              </a:rPr>
              <a:t>5. </a:t>
            </a:r>
            <a:r>
              <a:rPr lang="ru-RU" b="1" dirty="0" err="1">
                <a:latin typeface="Garamond" panose="02020404030301010803" pitchFamily="18" charset="0"/>
              </a:rPr>
              <a:t>Oňurga</a:t>
            </a:r>
            <a:r>
              <a:rPr lang="ru-RU" b="1" dirty="0">
                <a:latin typeface="Garamond" panose="02020404030301010803" pitchFamily="18" charset="0"/>
              </a:rPr>
              <a:t> </a:t>
            </a:r>
            <a:r>
              <a:rPr lang="ru-RU" b="1" dirty="0" err="1">
                <a:latin typeface="Garamond" panose="02020404030301010803" pitchFamily="18" charset="0"/>
              </a:rPr>
              <a:t>sütüniniň</a:t>
            </a:r>
            <a:r>
              <a:rPr lang="ru-RU" b="1" dirty="0">
                <a:latin typeface="Garamond" panose="02020404030301010803" pitchFamily="18" charset="0"/>
              </a:rPr>
              <a:t> </a:t>
            </a:r>
            <a:r>
              <a:rPr lang="ru-RU" b="1" dirty="0" err="1">
                <a:latin typeface="Garamond" panose="02020404030301010803" pitchFamily="18" charset="0"/>
              </a:rPr>
              <a:t>bölümleri</a:t>
            </a:r>
            <a:r>
              <a:rPr lang="ru-RU" b="1" dirty="0">
                <a:latin typeface="Garamond" panose="02020404030301010803" pitchFamily="18" charset="0"/>
              </a:rPr>
              <a:t>: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a) </a:t>
            </a:r>
            <a:r>
              <a:rPr lang="ru-RU" dirty="0" err="1">
                <a:latin typeface="Garamond" panose="02020404030301010803" pitchFamily="18" charset="0"/>
              </a:rPr>
              <a:t>boýun,döş,bil,türre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uja</a:t>
            </a:r>
            <a:r>
              <a:rPr lang="ru-RU" dirty="0">
                <a:latin typeface="Garamond" panose="02020404030301010803" pitchFamily="18" charset="0"/>
              </a:rPr>
              <a:t>;*</a:t>
            </a:r>
          </a:p>
          <a:p>
            <a:r>
              <a:rPr lang="ru-RU" dirty="0">
                <a:latin typeface="Garamond" panose="02020404030301010803" pitchFamily="18" charset="0"/>
              </a:rPr>
              <a:t>b) </a:t>
            </a:r>
            <a:r>
              <a:rPr lang="ru-RU" dirty="0" err="1">
                <a:latin typeface="Garamond" panose="02020404030301010803" pitchFamily="18" charset="0"/>
              </a:rPr>
              <a:t>boýun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döş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bil</a:t>
            </a:r>
            <a:r>
              <a:rPr lang="ru-RU" dirty="0">
                <a:latin typeface="Garamond" panose="02020404030301010803" pitchFamily="18" charset="0"/>
              </a:rPr>
              <a:t>;</a:t>
            </a:r>
          </a:p>
          <a:p>
            <a:r>
              <a:rPr lang="ru-RU" dirty="0">
                <a:latin typeface="Garamond" panose="02020404030301010803" pitchFamily="18" charset="0"/>
              </a:rPr>
              <a:t>ç) </a:t>
            </a:r>
            <a:r>
              <a:rPr lang="ru-RU" dirty="0" err="1">
                <a:latin typeface="Garamond" panose="02020404030301010803" pitchFamily="18" charset="0"/>
              </a:rPr>
              <a:t>döş,bil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uja</a:t>
            </a:r>
            <a:r>
              <a:rPr lang="ru-RU" dirty="0" smtClean="0">
                <a:latin typeface="Garamond" panose="02020404030301010803" pitchFamily="18" charset="0"/>
              </a:rPr>
              <a:t>.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b="1" dirty="0">
                <a:latin typeface="Garamond" panose="02020404030301010803" pitchFamily="18" charset="0"/>
              </a:rPr>
              <a:t> 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b="1" dirty="0">
                <a:latin typeface="Garamond" panose="02020404030301010803" pitchFamily="18" charset="0"/>
              </a:rPr>
              <a:t>6.Adaty </a:t>
            </a:r>
            <a:r>
              <a:rPr lang="ru-RU" b="1" dirty="0" err="1">
                <a:latin typeface="Garamond" panose="02020404030301010803" pitchFamily="18" charset="0"/>
              </a:rPr>
              <a:t>oňurganyň</a:t>
            </a:r>
            <a:r>
              <a:rPr lang="ru-RU" b="1" dirty="0">
                <a:latin typeface="Garamond" panose="02020404030301010803" pitchFamily="18" charset="0"/>
              </a:rPr>
              <a:t> </a:t>
            </a:r>
            <a:r>
              <a:rPr lang="ru-RU" b="1" dirty="0" err="1">
                <a:latin typeface="Garamond" panose="02020404030301010803" pitchFamily="18" charset="0"/>
              </a:rPr>
              <a:t>gurluşy</a:t>
            </a:r>
            <a:r>
              <a:rPr lang="ru-RU" b="1" dirty="0">
                <a:latin typeface="Garamond" panose="02020404030301010803" pitchFamily="18" charset="0"/>
              </a:rPr>
              <a:t>:</a:t>
            </a:r>
            <a:endParaRPr lang="ru-RU" dirty="0">
              <a:latin typeface="Garamond" panose="02020404030301010803" pitchFamily="18" charset="0"/>
            </a:endParaRPr>
          </a:p>
          <a:p>
            <a:r>
              <a:rPr lang="ru-RU" dirty="0">
                <a:latin typeface="Garamond" panose="02020404030301010803" pitchFamily="18" charset="0"/>
              </a:rPr>
              <a:t>a) </a:t>
            </a:r>
            <a:r>
              <a:rPr lang="ru-RU" dirty="0" err="1">
                <a:latin typeface="Garamond" panose="02020404030301010803" pitchFamily="18" charset="0"/>
              </a:rPr>
              <a:t>bedeni</a:t>
            </a:r>
            <a:r>
              <a:rPr lang="ru-RU" dirty="0">
                <a:latin typeface="Garamond" panose="02020404030301010803" pitchFamily="18" charset="0"/>
              </a:rPr>
              <a:t>,  </a:t>
            </a:r>
            <a:r>
              <a:rPr lang="ru-RU" dirty="0" err="1">
                <a:latin typeface="Garamond" panose="02020404030301010803" pitchFamily="18" charset="0"/>
              </a:rPr>
              <a:t>ýaýy,deşigi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hem-de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ösüntgileri</a:t>
            </a:r>
            <a:r>
              <a:rPr lang="ru-RU" dirty="0">
                <a:latin typeface="Garamond" panose="02020404030301010803" pitchFamily="18" charset="0"/>
              </a:rPr>
              <a:t>;*</a:t>
            </a:r>
          </a:p>
          <a:p>
            <a:r>
              <a:rPr lang="ru-RU" dirty="0">
                <a:latin typeface="Garamond" panose="02020404030301010803" pitchFamily="18" charset="0"/>
              </a:rPr>
              <a:t>b) </a:t>
            </a:r>
            <a:r>
              <a:rPr lang="ru-RU" dirty="0" err="1">
                <a:latin typeface="Garamond" panose="02020404030301010803" pitchFamily="18" charset="0"/>
              </a:rPr>
              <a:t>bedeni,ýaýlary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ösüntgileri</a:t>
            </a:r>
            <a:r>
              <a:rPr lang="ru-RU" dirty="0">
                <a:latin typeface="Garamond" panose="02020404030301010803" pitchFamily="18" charset="0"/>
              </a:rPr>
              <a:t>;</a:t>
            </a:r>
          </a:p>
          <a:p>
            <a:r>
              <a:rPr lang="ru-RU" dirty="0">
                <a:latin typeface="Garamond" panose="02020404030301010803" pitchFamily="18" charset="0"/>
              </a:rPr>
              <a:t>ç) </a:t>
            </a:r>
            <a:r>
              <a:rPr lang="ru-RU" dirty="0" err="1">
                <a:latin typeface="Garamond" panose="02020404030301010803" pitchFamily="18" charset="0"/>
              </a:rPr>
              <a:t>bedeni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ýaýlary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ösüntgileri</a:t>
            </a:r>
            <a:r>
              <a:rPr lang="ru-RU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76041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3544" y="108387"/>
            <a:ext cx="8637658" cy="536198"/>
          </a:xfrm>
          <a:prstGeom prst="rect">
            <a:avLst/>
          </a:prstGeom>
        </p:spPr>
        <p:txBody>
          <a:bodyPr wrap="square" lIns="88291" tIns="44145" rIns="88291" bIns="44145">
            <a:spAutoFit/>
          </a:bodyPr>
          <a:lstStyle/>
          <a:p>
            <a:pPr algn="just" defTabSz="1088443">
              <a:lnSpc>
                <a:spcPct val="150000"/>
              </a:lnSpc>
            </a:pPr>
            <a:r>
              <a:rPr lang="tk-TM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8382" y="310008"/>
            <a:ext cx="8928992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/>
              <a:t>	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8382" y="108387"/>
            <a:ext cx="10733368" cy="5170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200" b="1" dirty="0">
                <a:latin typeface="Garamond" panose="02020404030301010803" pitchFamily="18" charset="0"/>
              </a:rPr>
              <a:t>7</a:t>
            </a:r>
            <a:r>
              <a:rPr lang="ru-RU" sz="2200" b="1" dirty="0" smtClean="0">
                <a:latin typeface="Garamond" panose="02020404030301010803" pitchFamily="18" charset="0"/>
              </a:rPr>
              <a:t>. </a:t>
            </a:r>
            <a:r>
              <a:rPr lang="ru-RU" sz="2200" b="1" dirty="0" err="1" smtClean="0">
                <a:latin typeface="Garamond" panose="02020404030301010803" pitchFamily="18" charset="0"/>
              </a:rPr>
              <a:t>Oňurganyň</a:t>
            </a:r>
            <a:r>
              <a:rPr lang="ru-RU" sz="2200" b="1" dirty="0" smtClean="0">
                <a:latin typeface="Garamond" panose="02020404030301010803" pitchFamily="18" charset="0"/>
              </a:rPr>
              <a:t> </a:t>
            </a:r>
            <a:r>
              <a:rPr lang="ru-RU" sz="2200" b="1" dirty="0" err="1">
                <a:latin typeface="Garamond" panose="02020404030301010803" pitchFamily="18" charset="0"/>
              </a:rPr>
              <a:t>ösüntgileri</a:t>
            </a:r>
            <a:r>
              <a:rPr lang="ru-RU" sz="2200" b="1" dirty="0" smtClean="0">
                <a:latin typeface="Garamond" panose="02020404030301010803" pitchFamily="18" charset="0"/>
              </a:rPr>
              <a:t>:</a:t>
            </a:r>
            <a:r>
              <a:rPr lang="ru-RU" sz="22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200" dirty="0">
                <a:latin typeface="Garamond" panose="02020404030301010803" pitchFamily="18" charset="0"/>
              </a:rPr>
              <a:t>a</a:t>
            </a:r>
            <a:r>
              <a:rPr lang="ru-RU" sz="2200" dirty="0" smtClean="0">
                <a:latin typeface="Garamond" panose="02020404030301010803" pitchFamily="18" charset="0"/>
              </a:rPr>
              <a:t>) </a:t>
            </a:r>
            <a:r>
              <a:rPr lang="ru-RU" sz="2200" dirty="0" err="1" smtClean="0">
                <a:latin typeface="Garamond" panose="02020404030301010803" pitchFamily="18" charset="0"/>
              </a:rPr>
              <a:t>geriş</a:t>
            </a:r>
            <a:r>
              <a:rPr lang="ru-RU" sz="2200" dirty="0" smtClean="0">
                <a:latin typeface="Garamond" panose="02020404030301010803" pitchFamily="18" charset="0"/>
              </a:rPr>
              <a:t>, </a:t>
            </a:r>
            <a:r>
              <a:rPr lang="ru-RU" sz="2200" dirty="0" err="1" smtClean="0">
                <a:latin typeface="Garamond" panose="02020404030301010803" pitchFamily="18" charset="0"/>
              </a:rPr>
              <a:t>kese</a:t>
            </a:r>
            <a:r>
              <a:rPr lang="ru-RU" sz="2200" dirty="0" smtClean="0">
                <a:latin typeface="Garamond" panose="02020404030301010803" pitchFamily="18" charset="0"/>
              </a:rPr>
              <a:t>, </a:t>
            </a:r>
            <a:r>
              <a:rPr lang="ru-RU" sz="2200" dirty="0" err="1" smtClean="0">
                <a:latin typeface="Garamond" panose="02020404030301010803" pitchFamily="18" charset="0"/>
              </a:rPr>
              <a:t>ýokarky</a:t>
            </a:r>
            <a:r>
              <a:rPr lang="ru-RU" sz="2200" dirty="0" smtClean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we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aşaky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bogun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ösüntgileri</a:t>
            </a:r>
            <a:r>
              <a:rPr lang="ru-RU" sz="22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200" dirty="0">
                <a:latin typeface="Garamond" panose="02020404030301010803" pitchFamily="18" charset="0"/>
              </a:rPr>
              <a:t>b</a:t>
            </a:r>
            <a:r>
              <a:rPr lang="ru-RU" sz="2200" dirty="0" smtClean="0">
                <a:latin typeface="Garamond" panose="02020404030301010803" pitchFamily="18" charset="0"/>
              </a:rPr>
              <a:t>) </a:t>
            </a:r>
            <a:r>
              <a:rPr lang="ru-RU" sz="2200" dirty="0" err="1" smtClean="0">
                <a:latin typeface="Garamond" panose="02020404030301010803" pitchFamily="18" charset="0"/>
              </a:rPr>
              <a:t>geriş</a:t>
            </a:r>
            <a:r>
              <a:rPr lang="ru-RU" sz="2200" dirty="0" smtClean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we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kese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ösüntgileri</a:t>
            </a:r>
            <a:r>
              <a:rPr lang="ru-RU" sz="22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200" dirty="0">
                <a:latin typeface="Garamond" panose="02020404030301010803" pitchFamily="18" charset="0"/>
              </a:rPr>
              <a:t>ç</a:t>
            </a:r>
            <a:r>
              <a:rPr lang="ru-RU" sz="2200" dirty="0" smtClean="0">
                <a:latin typeface="Garamond" panose="02020404030301010803" pitchFamily="18" charset="0"/>
              </a:rPr>
              <a:t>) </a:t>
            </a:r>
            <a:r>
              <a:rPr lang="ru-RU" sz="2200" dirty="0" err="1" smtClean="0">
                <a:latin typeface="Garamond" panose="02020404030301010803" pitchFamily="18" charset="0"/>
              </a:rPr>
              <a:t>ýokarky</a:t>
            </a:r>
            <a:r>
              <a:rPr lang="ru-RU" sz="2200" dirty="0" smtClean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we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aşaky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bogun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 smtClean="0">
                <a:latin typeface="Garamond" panose="02020404030301010803" pitchFamily="18" charset="0"/>
              </a:rPr>
              <a:t>ösüntgileri</a:t>
            </a:r>
            <a:r>
              <a:rPr lang="ru-RU" sz="2200" dirty="0" smtClean="0">
                <a:latin typeface="Garamond" panose="02020404030301010803" pitchFamily="18" charset="0"/>
              </a:rPr>
              <a:t>.</a:t>
            </a:r>
          </a:p>
          <a:p>
            <a:endParaRPr lang="ru-RU" sz="2200" dirty="0" smtClean="0">
              <a:latin typeface="Garamond" panose="02020404030301010803" pitchFamily="18" charset="0"/>
            </a:endParaRPr>
          </a:p>
          <a:p>
            <a:r>
              <a:rPr lang="ru-RU" sz="2200" b="1" dirty="0" smtClean="0">
                <a:latin typeface="Garamond" panose="02020404030301010803" pitchFamily="18" charset="0"/>
              </a:rPr>
              <a:t>8. </a:t>
            </a:r>
            <a:r>
              <a:rPr lang="ru-RU" sz="2200" b="1" dirty="0" err="1" smtClean="0">
                <a:latin typeface="Garamond" panose="02020404030301010803" pitchFamily="18" charset="0"/>
              </a:rPr>
              <a:t>Boýun</a:t>
            </a:r>
            <a:r>
              <a:rPr lang="ru-RU" sz="2200" b="1" dirty="0" smtClean="0">
                <a:latin typeface="Garamond" panose="02020404030301010803" pitchFamily="18" charset="0"/>
              </a:rPr>
              <a:t> </a:t>
            </a:r>
            <a:r>
              <a:rPr lang="ru-RU" sz="2200" b="1" dirty="0" err="1">
                <a:latin typeface="Garamond" panose="02020404030301010803" pitchFamily="18" charset="0"/>
              </a:rPr>
              <a:t>oňurgalarynyň</a:t>
            </a:r>
            <a:r>
              <a:rPr lang="ru-RU" sz="2200" b="1" dirty="0">
                <a:latin typeface="Garamond" panose="02020404030301010803" pitchFamily="18" charset="0"/>
              </a:rPr>
              <a:t> </a:t>
            </a:r>
            <a:r>
              <a:rPr lang="ru-RU" sz="2200" b="1" dirty="0" err="1">
                <a:latin typeface="Garamond" panose="02020404030301010803" pitchFamily="18" charset="0"/>
              </a:rPr>
              <a:t>sany</a:t>
            </a:r>
            <a:r>
              <a:rPr lang="ru-RU" sz="2200" b="1" dirty="0" smtClean="0">
                <a:latin typeface="Garamond" panose="02020404030301010803" pitchFamily="18" charset="0"/>
              </a:rPr>
              <a:t>:</a:t>
            </a:r>
            <a:r>
              <a:rPr lang="ru-RU" sz="2200" b="1" dirty="0">
                <a:latin typeface="Garamond" panose="02020404030301010803" pitchFamily="18" charset="0"/>
              </a:rPr>
              <a:t> </a:t>
            </a:r>
            <a:endParaRPr lang="ru-RU" sz="2200" dirty="0">
              <a:latin typeface="Garamond" panose="02020404030301010803" pitchFamily="18" charset="0"/>
            </a:endParaRPr>
          </a:p>
          <a:p>
            <a:r>
              <a:rPr lang="ru-RU" sz="2200" dirty="0">
                <a:latin typeface="Garamond" panose="02020404030301010803" pitchFamily="18" charset="0"/>
              </a:rPr>
              <a:t>a) 6;</a:t>
            </a:r>
          </a:p>
          <a:p>
            <a:r>
              <a:rPr lang="ru-RU" sz="2200" dirty="0">
                <a:latin typeface="Garamond" panose="02020404030301010803" pitchFamily="18" charset="0"/>
              </a:rPr>
              <a:t>b) 7;*</a:t>
            </a:r>
          </a:p>
          <a:p>
            <a:r>
              <a:rPr lang="ru-RU" sz="2200" dirty="0">
                <a:latin typeface="Garamond" panose="02020404030301010803" pitchFamily="18" charset="0"/>
              </a:rPr>
              <a:t>ç) 8</a:t>
            </a:r>
            <a:r>
              <a:rPr lang="ru-RU" sz="2200" dirty="0" smtClean="0">
                <a:latin typeface="Garamond" panose="02020404030301010803" pitchFamily="18" charset="0"/>
              </a:rPr>
              <a:t>.</a:t>
            </a:r>
          </a:p>
          <a:p>
            <a:endParaRPr lang="ru-RU" sz="2200" dirty="0">
              <a:latin typeface="Garamond" panose="02020404030301010803" pitchFamily="18" charset="0"/>
            </a:endParaRPr>
          </a:p>
          <a:p>
            <a:r>
              <a:rPr lang="ru-RU" sz="2200" dirty="0">
                <a:latin typeface="Garamond" panose="02020404030301010803" pitchFamily="18" charset="0"/>
              </a:rPr>
              <a:t> </a:t>
            </a:r>
            <a:r>
              <a:rPr lang="ru-RU" sz="2200" b="1" dirty="0" smtClean="0">
                <a:latin typeface="Garamond" panose="02020404030301010803" pitchFamily="18" charset="0"/>
              </a:rPr>
              <a:t>9. </a:t>
            </a:r>
            <a:r>
              <a:rPr lang="ru-RU" sz="2200" b="1" dirty="0" err="1" smtClean="0">
                <a:latin typeface="Garamond" panose="02020404030301010803" pitchFamily="18" charset="0"/>
              </a:rPr>
              <a:t>Birinji</a:t>
            </a:r>
            <a:r>
              <a:rPr lang="ru-RU" sz="2200" b="1" dirty="0" smtClean="0">
                <a:latin typeface="Garamond" panose="02020404030301010803" pitchFamily="18" charset="0"/>
              </a:rPr>
              <a:t> </a:t>
            </a:r>
            <a:r>
              <a:rPr lang="ru-RU" sz="2200" b="1" dirty="0" err="1">
                <a:latin typeface="Garamond" panose="02020404030301010803" pitchFamily="18" charset="0"/>
              </a:rPr>
              <a:t>boýun</a:t>
            </a:r>
            <a:r>
              <a:rPr lang="ru-RU" sz="2200" b="1" dirty="0">
                <a:latin typeface="Garamond" panose="02020404030301010803" pitchFamily="18" charset="0"/>
              </a:rPr>
              <a:t> </a:t>
            </a:r>
            <a:r>
              <a:rPr lang="ru-RU" sz="2200" b="1" dirty="0" err="1">
                <a:latin typeface="Garamond" panose="02020404030301010803" pitchFamily="18" charset="0"/>
              </a:rPr>
              <a:t>oňurgasynyň</a:t>
            </a:r>
            <a:r>
              <a:rPr lang="ru-RU" sz="2200" b="1" dirty="0">
                <a:latin typeface="Garamond" panose="02020404030301010803" pitchFamily="18" charset="0"/>
              </a:rPr>
              <a:t> </a:t>
            </a:r>
            <a:r>
              <a:rPr lang="ru-RU" sz="2200" b="1" dirty="0" err="1">
                <a:latin typeface="Garamond" panose="02020404030301010803" pitchFamily="18" charset="0"/>
              </a:rPr>
              <a:t>gurluşy</a:t>
            </a:r>
            <a:r>
              <a:rPr lang="ru-RU" sz="2200" b="1" dirty="0" smtClean="0">
                <a:latin typeface="Garamond" panose="02020404030301010803" pitchFamily="18" charset="0"/>
              </a:rPr>
              <a:t>:</a:t>
            </a:r>
            <a:r>
              <a:rPr lang="ru-RU" sz="2200" b="1" dirty="0">
                <a:latin typeface="Garamond" panose="02020404030301010803" pitchFamily="18" charset="0"/>
              </a:rPr>
              <a:t> </a:t>
            </a:r>
            <a:endParaRPr lang="ru-RU" sz="2200" dirty="0">
              <a:latin typeface="Garamond" panose="02020404030301010803" pitchFamily="18" charset="0"/>
            </a:endParaRPr>
          </a:p>
          <a:p>
            <a:r>
              <a:rPr lang="ru-RU" sz="2200" dirty="0">
                <a:latin typeface="Garamond" panose="02020404030301010803" pitchFamily="18" charset="0"/>
              </a:rPr>
              <a:t>a) </a:t>
            </a:r>
            <a:r>
              <a:rPr lang="ru-RU" sz="2200" dirty="0" err="1">
                <a:latin typeface="Garamond" panose="02020404030301010803" pitchFamily="18" charset="0"/>
              </a:rPr>
              <a:t>bedeni</a:t>
            </a:r>
            <a:r>
              <a:rPr lang="ru-RU" sz="2200" dirty="0" smtClean="0">
                <a:latin typeface="Garamond" panose="02020404030301010803" pitchFamily="18" charset="0"/>
              </a:rPr>
              <a:t>, </a:t>
            </a:r>
            <a:r>
              <a:rPr lang="ru-RU" sz="2200" dirty="0" err="1" smtClean="0">
                <a:latin typeface="Garamond" panose="02020404030301010803" pitchFamily="18" charset="0"/>
              </a:rPr>
              <a:t>deşigi</a:t>
            </a:r>
            <a:r>
              <a:rPr lang="ru-RU" sz="2200" dirty="0" smtClean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we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ýaýlary</a:t>
            </a:r>
            <a:r>
              <a:rPr lang="ru-RU" sz="22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200" dirty="0">
                <a:latin typeface="Garamond" panose="02020404030301010803" pitchFamily="18" charset="0"/>
              </a:rPr>
              <a:t>b) </a:t>
            </a:r>
            <a:r>
              <a:rPr lang="ru-RU" sz="2200" dirty="0" err="1">
                <a:latin typeface="Garamond" panose="02020404030301010803" pitchFamily="18" charset="0"/>
              </a:rPr>
              <a:t>öňki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we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yzky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ýaýlary</a:t>
            </a:r>
            <a:r>
              <a:rPr lang="ru-RU" sz="2200" dirty="0" smtClean="0">
                <a:latin typeface="Garamond" panose="02020404030301010803" pitchFamily="18" charset="0"/>
              </a:rPr>
              <a:t>, </a:t>
            </a:r>
            <a:r>
              <a:rPr lang="ru-RU" sz="2200" dirty="0" err="1" smtClean="0">
                <a:latin typeface="Garamond" panose="02020404030301010803" pitchFamily="18" charset="0"/>
              </a:rPr>
              <a:t>gapdal</a:t>
            </a:r>
            <a:r>
              <a:rPr lang="ru-RU" sz="2200" dirty="0" smtClean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massalary</a:t>
            </a:r>
            <a:r>
              <a:rPr lang="ru-RU" sz="2200" dirty="0" smtClean="0">
                <a:latin typeface="Garamond" panose="02020404030301010803" pitchFamily="18" charset="0"/>
              </a:rPr>
              <a:t>, </a:t>
            </a:r>
            <a:r>
              <a:rPr lang="ru-RU" sz="2200" dirty="0" err="1" smtClean="0">
                <a:latin typeface="Garamond" panose="02020404030301010803" pitchFamily="18" charset="0"/>
              </a:rPr>
              <a:t>bogun</a:t>
            </a:r>
            <a:r>
              <a:rPr lang="ru-RU" sz="2200" dirty="0" smtClean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üstleri</a:t>
            </a:r>
            <a:r>
              <a:rPr lang="ru-RU" sz="22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200" dirty="0">
                <a:latin typeface="Garamond" panose="02020404030301010803" pitchFamily="18" charset="0"/>
              </a:rPr>
              <a:t>ç) </a:t>
            </a:r>
            <a:r>
              <a:rPr lang="ru-RU" sz="2200" dirty="0" err="1">
                <a:latin typeface="Garamond" panose="02020404030301010803" pitchFamily="18" charset="0"/>
              </a:rPr>
              <a:t>bedeni</a:t>
            </a:r>
            <a:r>
              <a:rPr lang="ru-RU" sz="2200" dirty="0" smtClean="0">
                <a:latin typeface="Garamond" panose="02020404030301010803" pitchFamily="18" charset="0"/>
              </a:rPr>
              <a:t>, </a:t>
            </a:r>
            <a:r>
              <a:rPr lang="ru-RU" sz="2200" dirty="0" err="1" smtClean="0">
                <a:latin typeface="Garamond" panose="02020404030301010803" pitchFamily="18" charset="0"/>
              </a:rPr>
              <a:t>ösüntgileri</a:t>
            </a:r>
            <a:r>
              <a:rPr lang="ru-RU" sz="2200" dirty="0" smtClean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we</a:t>
            </a:r>
            <a:r>
              <a:rPr lang="ru-RU" sz="2200" dirty="0">
                <a:latin typeface="Garamond" panose="02020404030301010803" pitchFamily="18" charset="0"/>
              </a:rPr>
              <a:t> </a:t>
            </a:r>
            <a:r>
              <a:rPr lang="ru-RU" sz="2200" dirty="0" err="1">
                <a:latin typeface="Garamond" panose="02020404030301010803" pitchFamily="18" charset="0"/>
              </a:rPr>
              <a:t>dişi</a:t>
            </a:r>
            <a:r>
              <a:rPr lang="ru-RU" sz="2200" dirty="0" smtClean="0">
                <a:latin typeface="Garamond" panose="02020404030301010803" pitchFamily="18" charset="0"/>
              </a:rPr>
              <a:t>.</a:t>
            </a:r>
          </a:p>
          <a:p>
            <a:endParaRPr lang="ru-RU" sz="2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21454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5480" y="109589"/>
            <a:ext cx="8634535" cy="596768"/>
          </a:xfrm>
          <a:prstGeom prst="rect">
            <a:avLst/>
          </a:prstGeom>
        </p:spPr>
        <p:txBody>
          <a:bodyPr wrap="square" lIns="88260" tIns="44129" rIns="88260" bIns="44129">
            <a:spAutoFit/>
          </a:bodyPr>
          <a:lstStyle/>
          <a:p>
            <a:pPr algn="just" defTabSz="1088116">
              <a:lnSpc>
                <a:spcPct val="150000"/>
              </a:lnSpc>
            </a:pPr>
            <a:r>
              <a:rPr lang="tk-TM" sz="2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493" y="311138"/>
            <a:ext cx="8925764" cy="646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0493" y="109589"/>
            <a:ext cx="6387091" cy="52622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Garamond" panose="02020404030301010803" pitchFamily="18" charset="0"/>
              </a:rPr>
              <a:t>10. </a:t>
            </a:r>
            <a:r>
              <a:rPr lang="ru-RU" sz="2400" b="1" dirty="0" err="1">
                <a:latin typeface="Garamond" panose="02020404030301010803" pitchFamily="18" charset="0"/>
              </a:rPr>
              <a:t>Ikinji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boýun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oňurgasynyň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aýratynlygy</a:t>
            </a:r>
            <a:r>
              <a:rPr lang="ru-RU" sz="2400" b="1" dirty="0">
                <a:latin typeface="Garamond" panose="02020404030301010803" pitchFamily="18" charset="0"/>
              </a:rPr>
              <a:t>: 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dişi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ösüntgileri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dişi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ýaýlary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ösüntgileri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 smtClean="0">
                <a:latin typeface="Garamond" panose="02020404030301010803" pitchFamily="18" charset="0"/>
              </a:rPr>
              <a:t>11. </a:t>
            </a:r>
            <a:r>
              <a:rPr lang="ru-RU" sz="2400" b="1" dirty="0" err="1">
                <a:latin typeface="Garamond" panose="02020404030301010803" pitchFamily="18" charset="0"/>
              </a:rPr>
              <a:t>Döş</a:t>
            </a:r>
            <a:r>
              <a:rPr lang="ru-RU" sz="2400" b="1" dirty="0">
                <a:latin typeface="Garamond" panose="02020404030301010803" pitchFamily="18" charset="0"/>
              </a:rPr>
              <a:t>  </a:t>
            </a:r>
            <a:r>
              <a:rPr lang="ru-RU" sz="2400" b="1" dirty="0" err="1">
                <a:latin typeface="Garamond" panose="02020404030301010803" pitchFamily="18" charset="0"/>
              </a:rPr>
              <a:t>oňurgalarynyň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sany</a:t>
            </a:r>
            <a:r>
              <a:rPr lang="ru-RU" sz="2400" b="1" dirty="0">
                <a:latin typeface="Garamond" panose="02020404030301010803" pitchFamily="18" charset="0"/>
              </a:rPr>
              <a:t>: 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10;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13;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12.*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 smtClean="0">
                <a:latin typeface="Garamond" panose="02020404030301010803" pitchFamily="18" charset="0"/>
              </a:rPr>
              <a:t>12. </a:t>
            </a:r>
            <a:r>
              <a:rPr lang="ru-RU" sz="2400" b="1" dirty="0" err="1">
                <a:latin typeface="Garamond" panose="02020404030301010803" pitchFamily="18" charset="0"/>
              </a:rPr>
              <a:t>Döş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oňurgalarynyň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aýratynlyklary</a:t>
            </a:r>
            <a:r>
              <a:rPr lang="ru-RU" sz="2400" b="1" dirty="0">
                <a:latin typeface="Garamond" panose="02020404030301010803" pitchFamily="18" charset="0"/>
              </a:rPr>
              <a:t>: 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gapyrga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oýlary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goşmaça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tümmüsi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ýaýlary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gapdal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massalary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ösüntgileri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84856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5480" y="109589"/>
            <a:ext cx="8634535" cy="596768"/>
          </a:xfrm>
          <a:prstGeom prst="rect">
            <a:avLst/>
          </a:prstGeom>
        </p:spPr>
        <p:txBody>
          <a:bodyPr wrap="square" lIns="88260" tIns="44129" rIns="88260" bIns="44129">
            <a:spAutoFit/>
          </a:bodyPr>
          <a:lstStyle/>
          <a:p>
            <a:pPr algn="just" defTabSz="1088116">
              <a:lnSpc>
                <a:spcPct val="150000"/>
              </a:lnSpc>
            </a:pPr>
            <a:r>
              <a:rPr lang="tk-TM" sz="2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493" y="311138"/>
            <a:ext cx="8925764" cy="646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0493" y="109589"/>
            <a:ext cx="7453752" cy="56315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Garamond" panose="02020404030301010803" pitchFamily="18" charset="0"/>
              </a:rPr>
              <a:t>13. </a:t>
            </a:r>
            <a:r>
              <a:rPr lang="ru-RU" sz="2400" b="1" dirty="0" err="1">
                <a:latin typeface="Garamond" panose="02020404030301010803" pitchFamily="18" charset="0"/>
              </a:rPr>
              <a:t>Bil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oňurgalarynyň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aýratynlyklary</a:t>
            </a:r>
            <a:r>
              <a:rPr lang="ru-RU" sz="2400" dirty="0">
                <a:latin typeface="Garamond" panose="02020404030301010803" pitchFamily="18" charset="0"/>
              </a:rPr>
              <a:t>: 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äpet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ösüntgileri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ýaýbaň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kiçi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geriş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ösüntgisi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ýapgyt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emzik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görnüşli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tümmüjiginiň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bolmagy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 smtClean="0">
                <a:latin typeface="Garamond" panose="02020404030301010803" pitchFamily="18" charset="0"/>
              </a:rPr>
              <a:t>14. </a:t>
            </a:r>
            <a:r>
              <a:rPr lang="ru-RU" sz="2400" b="1" dirty="0" err="1">
                <a:latin typeface="Garamond" panose="02020404030301010803" pitchFamily="18" charset="0"/>
              </a:rPr>
              <a:t>Türräniň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bölekleri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a)</a:t>
            </a:r>
            <a:r>
              <a:rPr lang="ru-RU" sz="2400" dirty="0" err="1">
                <a:latin typeface="Garamond" panose="02020404030301010803" pitchFamily="18" charset="0"/>
              </a:rPr>
              <a:t>esasy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ujy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öňki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yzky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üstleri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deşikleri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kanaly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esasy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ujy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öňki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yzky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üstleri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öňki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yzky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üstleri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deşikleri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kanaly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b="1" dirty="0" smtClean="0">
                <a:latin typeface="Garamond" panose="02020404030301010803" pitchFamily="18" charset="0"/>
              </a:rPr>
              <a:t>15. </a:t>
            </a:r>
            <a:r>
              <a:rPr lang="ru-RU" sz="2400" b="1" dirty="0" err="1">
                <a:latin typeface="Garamond" panose="02020404030301010803" pitchFamily="18" charset="0"/>
              </a:rPr>
              <a:t>Döş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kapasasynyň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</a:t>
            </a:r>
            <a:r>
              <a:rPr lang="ru-RU" sz="2400" dirty="0">
                <a:latin typeface="Garamond" panose="02020404030301010803" pitchFamily="18" charset="0"/>
              </a:rPr>
              <a:t>: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a) 12 </a:t>
            </a:r>
            <a:r>
              <a:rPr lang="ru-RU" sz="2400" dirty="0" err="1">
                <a:latin typeface="Garamond" panose="02020404030301010803" pitchFamily="18" charset="0"/>
              </a:rPr>
              <a:t>sany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döş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oňurgasy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döş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süňki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12 </a:t>
            </a:r>
            <a:r>
              <a:rPr lang="ru-RU" sz="2400" dirty="0" err="1">
                <a:latin typeface="Garamond" panose="02020404030301010803" pitchFamily="18" charset="0"/>
              </a:rPr>
              <a:t>jübüt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gapyrga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12 </a:t>
            </a:r>
            <a:r>
              <a:rPr lang="ru-RU" sz="2400" dirty="0" err="1">
                <a:latin typeface="Garamond" panose="02020404030301010803" pitchFamily="18" charset="0"/>
              </a:rPr>
              <a:t>sany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döş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oňurgasy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döş</a:t>
            </a:r>
            <a:r>
              <a:rPr lang="ru-RU" sz="2400" dirty="0">
                <a:latin typeface="Garamond" panose="02020404030301010803" pitchFamily="18" charset="0"/>
              </a:rPr>
              <a:t> süňki,12 </a:t>
            </a:r>
            <a:r>
              <a:rPr lang="ru-RU" sz="2400" dirty="0" err="1">
                <a:latin typeface="Garamond" panose="02020404030301010803" pitchFamily="18" charset="0"/>
              </a:rPr>
              <a:t>jübüt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gapyrga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12 </a:t>
            </a:r>
            <a:r>
              <a:rPr lang="ru-RU" sz="2400" dirty="0" err="1">
                <a:latin typeface="Garamond" panose="02020404030301010803" pitchFamily="18" charset="0"/>
              </a:rPr>
              <a:t>sany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döş</a:t>
            </a:r>
            <a:r>
              <a:rPr lang="ru-RU" sz="2400" dirty="0">
                <a:latin typeface="Garamond" panose="02020404030301010803" pitchFamily="18" charset="0"/>
              </a:rPr>
              <a:t> oňurgasy.*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4669204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319" y="549849"/>
            <a:ext cx="11735776" cy="619188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4013" marR="178412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4013" marR="178412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4013" marR="178412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4013" indent="-514299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363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33" y="2781807"/>
            <a:ext cx="12097345" cy="107997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109714" indent="0" algn="ctr">
              <a:buNone/>
            </a:pPr>
            <a:endParaRPr lang="tk-TM" sz="3600" b="1" i="1" dirty="0">
              <a:solidFill>
                <a:srgbClr val="FF0000"/>
              </a:solidFill>
            </a:endParaRPr>
          </a:p>
          <a:p>
            <a:pPr marL="109714" indent="0" algn="ctr">
              <a:buNone/>
            </a:pPr>
            <a:r>
              <a:rPr lang="tk-TM" sz="3600" b="1" i="1" dirty="0">
                <a:solidFill>
                  <a:srgbClr val="FF0000"/>
                </a:solidFill>
              </a:rPr>
              <a:t>Diňläniňiz üçin köp sagboluň!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5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405</Words>
  <Application>Microsoft Office PowerPoint</Application>
  <PresentationFormat>Произвольный</PresentationFormat>
  <Paragraphs>144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Adobe Devanagari</vt:lpstr>
      <vt:lpstr>Adobe Fangsong Std R</vt:lpstr>
      <vt:lpstr>Arial</vt:lpstr>
      <vt:lpstr>Calibri</vt:lpstr>
      <vt:lpstr>Calibri Light</vt:lpstr>
      <vt:lpstr>Constantia</vt:lpstr>
      <vt:lpstr>Garamond</vt:lpstr>
      <vt:lpstr>Times New Roman</vt:lpstr>
      <vt:lpstr>1_Тема Office</vt:lpstr>
      <vt:lpstr>2_Тема Office</vt:lpstr>
      <vt:lpstr> Süňk ulgamy barada düşünje. Skeletiň bölekleri. Oňurga sütüni we onuň bölümleri. Adaty döş oňurganyň gurluşy.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Süňküň gurluşy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Miologiýa. Muskullar barada ylym. Kelläniň muskullary we fassiýalary. Boýnuň muskullary we fassiýalary. Boýnuň topografiýasy.</dc:title>
  <dc:creator>user</dc:creator>
  <cp:lastModifiedBy>Gojuk Gurbanow</cp:lastModifiedBy>
  <cp:revision>95</cp:revision>
  <dcterms:created xsi:type="dcterms:W3CDTF">2023-06-23T06:07:12Z</dcterms:created>
  <dcterms:modified xsi:type="dcterms:W3CDTF">2024-10-13T06:38:55Z</dcterms:modified>
</cp:coreProperties>
</file>